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Lst>
  <p:notesMasterIdLst>
    <p:notesMasterId r:id="rId11"/>
  </p:notesMasterIdLst>
  <p:handoutMasterIdLst>
    <p:handoutMasterId r:id="rId12"/>
  </p:handoutMasterIdLst>
  <p:sldIdLst>
    <p:sldId id="262" r:id="rId3"/>
    <p:sldId id="258" r:id="rId4"/>
    <p:sldId id="259" r:id="rId5"/>
    <p:sldId id="260" r:id="rId6"/>
    <p:sldId id="263" r:id="rId7"/>
    <p:sldId id="264" r:id="rId8"/>
    <p:sldId id="265" r:id="rId9"/>
    <p:sldId id="266" r:id="rId10"/>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888">
          <p15:clr>
            <a:srgbClr val="A4A3A4"/>
          </p15:clr>
        </p15:guide>
        <p15:guide id="4" orient="horz" pos="321">
          <p15:clr>
            <a:srgbClr val="A4A3A4"/>
          </p15:clr>
        </p15:guide>
        <p15:guide id="5" pos="3839">
          <p15:clr>
            <a:srgbClr val="A4A3A4"/>
          </p15:clr>
        </p15:guide>
        <p15:guide id="6" pos="1007">
          <p15:clr>
            <a:srgbClr val="A4A3A4"/>
          </p15:clr>
        </p15:guide>
        <p15:guide id="7" pos="717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howGuides="1">
      <p:cViewPr varScale="1">
        <p:scale>
          <a:sx n="81" d="100"/>
          <a:sy n="81" d="100"/>
        </p:scale>
        <p:origin x="858" y="90"/>
      </p:cViewPr>
      <p:guideLst>
        <p:guide orient="horz" pos="2160"/>
        <p:guide orient="horz" pos="1008"/>
        <p:guide orient="horz" pos="3888"/>
        <p:guide orient="horz" pos="321"/>
        <p:guide pos="3839"/>
        <p:guide pos="1007"/>
        <p:guide pos="7173"/>
      </p:guideLst>
    </p:cSldViewPr>
  </p:slideViewPr>
  <p:notesTextViewPr>
    <p:cViewPr>
      <p:scale>
        <a:sx n="3" d="2"/>
        <a:sy n="3" d="2"/>
      </p:scale>
      <p:origin x="0" y="0"/>
    </p:cViewPr>
  </p:notesTextViewPr>
  <p:notesViewPr>
    <p:cSldViewPr showGuides="1">
      <p:cViewPr varScale="1">
        <p:scale>
          <a:sx n="76" d="100"/>
          <a:sy n="76" d="100"/>
        </p:scale>
        <p:origin x="326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10/24/2016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10/24/2016</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699025" y="6356351"/>
            <a:ext cx="1218883" cy="365125"/>
          </a:xfrm>
        </p:spPr>
        <p:txBody>
          <a:bodyPr/>
          <a:lstStyle>
            <a:lvl1pPr>
              <a:defRPr>
                <a:solidFill>
                  <a:schemeClr val="tx1"/>
                </a:solidFill>
              </a:defRPr>
            </a:lvl1pPr>
          </a:lstStyle>
          <a:p>
            <a:fld id="{8F81D24A-EF38-4949-81EA-C39AA50871C5}" type="datetime1">
              <a:rPr lang="en-US" smtClean="0"/>
              <a:t>10/24/2016</a:t>
            </a:fld>
            <a:endParaRPr lang="en-US" dirty="0"/>
          </a:p>
        </p:txBody>
      </p:sp>
      <p:sp>
        <p:nvSpPr>
          <p:cNvPr id="5" name="Footer Placeholder 4"/>
          <p:cNvSpPr>
            <a:spLocks noGrp="1"/>
          </p:cNvSpPr>
          <p:nvPr>
            <p:ph type="ftr" sz="quarter" idx="11"/>
          </p:nvPr>
        </p:nvSpPr>
        <p:spPr>
          <a:xfrm>
            <a:off x="6114708" y="6356351"/>
            <a:ext cx="3974065" cy="365125"/>
          </a:xfrm>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a:xfrm>
            <a:off x="10285571" y="6356351"/>
            <a:ext cx="609441" cy="365125"/>
          </a:xfrm>
        </p:spPr>
        <p:txBody>
          <a:bodyPr/>
          <a:lstStyle>
            <a:lvl1pPr>
              <a:defRPr>
                <a:solidFill>
                  <a:schemeClr val="tx1"/>
                </a:solidFill>
              </a:defRPr>
            </a:lvl1pPr>
          </a:lstStyle>
          <a:p>
            <a:fld id="{7DC1BBB0-96F0-4077-A278-0F3FB5C104D3}" type="slidenum">
              <a:rPr lang="en-US" smtClean="0"/>
              <a:pPr/>
              <a:t>‹#›</a:t>
            </a:fld>
            <a:endParaRPr lang="en-US"/>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en-US" smtClean="0"/>
              <a:t>Click to edit Master title style</a:t>
            </a:r>
            <a:endParaRPr dirty="0"/>
          </a:p>
        </p:txBody>
      </p:sp>
    </p:spTree>
    <p:extLst>
      <p:ext uri="{BB962C8B-B14F-4D97-AF65-F5344CB8AC3E}">
        <p14:creationId xmlns:p14="http://schemas.microsoft.com/office/powerpoint/2010/main" val="406247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E69A895-DC24-4A80-9E4B-77E8C98B8261}" type="datetime1">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2" name="Title 1"/>
          <p:cNvSpPr>
            <a:spLocks noGrp="1"/>
          </p:cNvSpPr>
          <p:nvPr>
            <p:ph type="title"/>
          </p:nvPr>
        </p:nvSpPr>
        <p:spPr/>
        <p:txBody>
          <a:bodyPr/>
          <a:lstStyle/>
          <a:p>
            <a:r>
              <a:rPr lang="en-US" smtClean="0"/>
              <a:t>Click to edit Master title style</a:t>
            </a:r>
            <a:endParaRPr dirty="0"/>
          </a:p>
        </p:txBody>
      </p:sp>
    </p:spTree>
    <p:extLst>
      <p:ext uri="{BB962C8B-B14F-4D97-AF65-F5344CB8AC3E}">
        <p14:creationId xmlns:p14="http://schemas.microsoft.com/office/powerpoint/2010/main" val="137601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11491E-4104-40E9-885C-6629BDFE1DBB}" type="datetime1">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9599612" y="685800"/>
            <a:ext cx="1787526" cy="5486400"/>
          </a:xfrm>
        </p:spPr>
        <p:txBody>
          <a:bodyPr vert="eaVert"/>
          <a:lstStyle/>
          <a:p>
            <a:r>
              <a:rPr lang="en-US" smtClean="0"/>
              <a:t>Click to edit Master title style</a:t>
            </a:r>
            <a:endParaRPr/>
          </a:p>
        </p:txBody>
      </p:sp>
    </p:spTree>
    <p:extLst>
      <p:ext uri="{BB962C8B-B14F-4D97-AF65-F5344CB8AC3E}">
        <p14:creationId xmlns:p14="http://schemas.microsoft.com/office/powerpoint/2010/main" val="1415014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19F328-D78C-4AE3-9BD5-6819CFE7241A}" type="datetime1">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1550764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tx1"/>
                </a:solidFill>
              </a:defRPr>
            </a:lvl1pPr>
          </a:lstStyle>
          <a:p>
            <a:fld id="{3E783FD6-3C14-4BAD-B096-2ECF8D7D1C88}" type="datetime1">
              <a:rPr lang="en-US" smtClean="0"/>
              <a:t>10/24/2016</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2" name="Title 1"/>
          <p:cNvSpPr>
            <a:spLocks noGrp="1"/>
          </p:cNvSpPr>
          <p:nvPr>
            <p:ph type="title"/>
          </p:nvPr>
        </p:nvSpPr>
        <p:spPr>
          <a:xfrm>
            <a:off x="1598613" y="1600201"/>
            <a:ext cx="8283272" cy="2654064"/>
          </a:xfrm>
        </p:spPr>
        <p:txBody>
          <a:bodyPr anchor="b">
            <a:normAutofit/>
            <a:scene3d>
              <a:camera prst="orthographicFront"/>
              <a:lightRig rig="threePt" dir="t"/>
            </a:scene3d>
            <a:sp3d extrusionH="57150">
              <a:bevelT w="38100" h="38100"/>
            </a:sp3d>
          </a:bodyPr>
          <a:lstStyle>
            <a:lvl1pPr algn="l">
              <a:defRPr sz="5400" b="1" cap="none" spc="0" baseline="0">
                <a:ln w="22225">
                  <a:solidFill>
                    <a:schemeClr val="tx2"/>
                  </a:solidFill>
                  <a:prstDash val="solid"/>
                </a:ln>
                <a:solidFill>
                  <a:schemeClr val="tx2"/>
                </a:solidFill>
                <a:effectLst/>
              </a:defRPr>
            </a:lvl1pPr>
          </a:lstStyle>
          <a:p>
            <a:r>
              <a:rPr lang="en-US" smtClean="0"/>
              <a:t>Click to edit Master title style</a:t>
            </a:r>
            <a:endParaRPr/>
          </a:p>
        </p:txBody>
      </p:sp>
    </p:spTree>
    <p:extLst>
      <p:ext uri="{BB962C8B-B14F-4D97-AF65-F5344CB8AC3E}">
        <p14:creationId xmlns:p14="http://schemas.microsoft.com/office/powerpoint/2010/main" val="197244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1095541-7853-4DCC-906F-39CE0BB88B8E}" type="datetime1">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1532857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ADD790FE-2B5A-46A8-B4F6-76CB6FDA68AC}" type="datetime1">
              <a:rPr lang="en-US" smtClean="0"/>
              <a:t>10/24/2016</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DC1BBB0-96F0-4077-A278-0F3FB5C104D3}" type="slidenum">
              <a:rPr lang="en-US" smtClean="0"/>
              <a:t>‹#›</a:t>
            </a:fld>
            <a:endParaRPr lang="en-US"/>
          </a:p>
        </p:txBody>
      </p:sp>
      <p:sp>
        <p:nvSpPr>
          <p:cNvPr id="6" name="Content Placeholder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 name="Title 1"/>
          <p:cNvSpPr>
            <a:spLocks noGrp="1"/>
          </p:cNvSpPr>
          <p:nvPr>
            <p:ph type="title"/>
          </p:nvPr>
        </p:nvSpPr>
        <p:spPr>
          <a:xfrm>
            <a:off x="1593436" y="177800"/>
            <a:ext cx="9782801" cy="1239837"/>
          </a:xfrm>
        </p:spPr>
        <p:txBody>
          <a:bodyPr/>
          <a:lstStyle>
            <a:lvl1pPr>
              <a:defRPr/>
            </a:lvl1pPr>
          </a:lstStyle>
          <a:p>
            <a:r>
              <a:rPr lang="en-US" smtClean="0"/>
              <a:t>Click to edit Master title style</a:t>
            </a:r>
            <a:endParaRPr/>
          </a:p>
        </p:txBody>
      </p:sp>
    </p:spTree>
    <p:extLst>
      <p:ext uri="{BB962C8B-B14F-4D97-AF65-F5344CB8AC3E}">
        <p14:creationId xmlns:p14="http://schemas.microsoft.com/office/powerpoint/2010/main" val="1319991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DFC2738-2C3A-4E5B-A4DB-9708318E767B}" type="datetime1">
              <a:rPr lang="en-US" smtClean="0"/>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C1BBB0-96F0-4077-A278-0F3FB5C104D3}"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dirty="0"/>
          </a:p>
        </p:txBody>
      </p:sp>
    </p:spTree>
    <p:extLst>
      <p:ext uri="{BB962C8B-B14F-4D97-AF65-F5344CB8AC3E}">
        <p14:creationId xmlns:p14="http://schemas.microsoft.com/office/powerpoint/2010/main" val="2538335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solidFill>
              </a:defRPr>
            </a:lvl1pPr>
          </a:lstStyle>
          <a:p>
            <a:fld id="{49EB1C49-F74B-47FE-8050-CE9AAF0717AC}" type="datetime1">
              <a:rPr lang="en-US" smtClean="0"/>
              <a:t>10/24/2016</a:t>
            </a:fld>
            <a:endParaRPr lang="en-US"/>
          </a:p>
        </p:txBody>
      </p:sp>
      <p:sp>
        <p:nvSpPr>
          <p:cNvPr id="3" name="Footer Placeholder 2"/>
          <p:cNvSpPr>
            <a:spLocks noGrp="1"/>
          </p:cNvSpPr>
          <p:nvPr>
            <p:ph type="ftr" sz="quarter" idx="11"/>
          </p:nvPr>
        </p:nvSpPr>
        <p:spPr/>
        <p:txBody>
          <a:bodyPr/>
          <a:lstStyle>
            <a:lvl1pPr>
              <a:defRPr>
                <a:solidFill>
                  <a:schemeClr val="tx1"/>
                </a:solidFill>
              </a:defRPr>
            </a:lvl1pPr>
          </a:lstStyle>
          <a:p>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304466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F8F57B2-B504-486D-85D3-4C584AEF2C6C}" type="datetime1">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
        <p:nvSpPr>
          <p:cNvPr id="3" name="Content Placeholder 2"/>
          <p:cNvSpPr>
            <a:spLocks noGrp="1"/>
          </p:cNvSpPr>
          <p:nvPr>
            <p:ph idx="1"/>
          </p:nvPr>
        </p:nvSpPr>
        <p:spPr>
          <a:xfrm>
            <a:off x="5332411" y="482600"/>
            <a:ext cx="6043825"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bwMode="white">
          <a:xfrm>
            <a:off x="1767358"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 name="Title 1"/>
          <p:cNvSpPr>
            <a:spLocks noGrp="1"/>
          </p:cNvSpPr>
          <p:nvPr>
            <p:ph type="title"/>
          </p:nvPr>
        </p:nvSpPr>
        <p:spPr bwMode="white">
          <a:xfrm>
            <a:off x="1767358" y="381000"/>
            <a:ext cx="3293422" cy="1371600"/>
          </a:xfrm>
        </p:spPr>
        <p:txBody>
          <a:bodyPr anchor="b">
            <a:normAutofit/>
          </a:bodyPr>
          <a:lstStyle>
            <a:lvl1pPr algn="l">
              <a:defRPr sz="2800" b="1" cap="all" baseline="0">
                <a:solidFill>
                  <a:schemeClr val="tx2"/>
                </a:solidFill>
              </a:defRPr>
            </a:lvl1pPr>
          </a:lstStyle>
          <a:p>
            <a:r>
              <a:rPr lang="en-US" smtClean="0"/>
              <a:t>Click to edit Master title style</a:t>
            </a:r>
            <a:endParaRPr dirty="0"/>
          </a:p>
        </p:txBody>
      </p:sp>
    </p:spTree>
    <p:extLst>
      <p:ext uri="{BB962C8B-B14F-4D97-AF65-F5344CB8AC3E}">
        <p14:creationId xmlns:p14="http://schemas.microsoft.com/office/powerpoint/2010/main" val="262933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p:ext uri="{DCECCB84-F9BA-43D5-87BE-67443E8EF086}">
      <p15:sldGuideLst xmlns:p15="http://schemas.microsoft.com/office/powerpoint/2012/main">
        <p15:guide id="1" orient="horz" pos="2160" userDrawn="1">
          <p15:clr>
            <a:srgbClr val="FBAE40"/>
          </p15:clr>
        </p15:guide>
        <p15:guide id="2" pos="1103"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4875529" y="0"/>
            <a:ext cx="73132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5" name="Date Placeholder 4"/>
          <p:cNvSpPr>
            <a:spLocks noGrp="1"/>
          </p:cNvSpPr>
          <p:nvPr>
            <p:ph type="dt" sz="half" idx="10"/>
          </p:nvPr>
        </p:nvSpPr>
        <p:spPr/>
        <p:txBody>
          <a:bodyPr/>
          <a:lstStyle/>
          <a:p>
            <a:fld id="{C675C8C5-A9A9-4B3A-B134-0E3A713D185C}" type="datetime1">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
        <p:nvSpPr>
          <p:cNvPr id="3" name="Picture Placeholder 2"/>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 name="Title 1"/>
          <p:cNvSpPr>
            <a:spLocks noGrp="1"/>
          </p:cNvSpPr>
          <p:nvPr>
            <p:ph type="title"/>
          </p:nvPr>
        </p:nvSpPr>
        <p:spPr>
          <a:xfrm>
            <a:off x="1074240" y="381000"/>
            <a:ext cx="3293422" cy="1371600"/>
          </a:xfrm>
        </p:spPr>
        <p:txBody>
          <a:bodyPr anchor="b">
            <a:normAutofit/>
          </a:bodyPr>
          <a:lstStyle>
            <a:lvl1pPr algn="l">
              <a:defRPr sz="2800" b="1" cap="none" spc="0" baseline="0">
                <a:ln w="22225">
                  <a:solidFill>
                    <a:schemeClr val="tx2"/>
                  </a:solidFill>
                  <a:prstDash val="solid"/>
                </a:ln>
                <a:solidFill>
                  <a:schemeClr val="tx2"/>
                </a:solidFill>
                <a:effectLst/>
              </a:defRPr>
            </a:lvl1pPr>
          </a:lstStyle>
          <a:p>
            <a:r>
              <a:rPr lang="en-US" smtClean="0"/>
              <a:t>Click to edit Master title style</a:t>
            </a:r>
            <a:endParaRPr/>
          </a:p>
        </p:txBody>
      </p:sp>
    </p:spTree>
    <p:extLst>
      <p:ext uri="{BB962C8B-B14F-4D97-AF65-F5344CB8AC3E}">
        <p14:creationId xmlns:p14="http://schemas.microsoft.com/office/powerpoint/2010/main" val="2678260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3">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200" cap="all" baseline="0">
                <a:solidFill>
                  <a:schemeClr val="tx1"/>
                </a:solidFill>
              </a:defRPr>
            </a:lvl1pPr>
          </a:lstStyle>
          <a:p>
            <a:fld id="{5A4F0574-43A3-46A0-8870-1B2305CBE5B3}" type="datetime1">
              <a:rPr lang="en-US" smtClean="0"/>
              <a:t>10/24/2016</a:t>
            </a:fld>
            <a:endParaRPr lang="en-US"/>
          </a:p>
        </p:txBody>
      </p:sp>
      <p:sp>
        <p:nvSpPr>
          <p:cNvPr id="5" name="Footer Placeholder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200" cap="all" baseline="0">
                <a:solidFill>
                  <a:schemeClr val="tx1"/>
                </a:solidFill>
              </a:defRPr>
            </a:lvl1pPr>
          </a:lstStyle>
          <a:p>
            <a:endParaRPr lang="en-US"/>
          </a:p>
        </p:txBody>
      </p:sp>
      <p:sp>
        <p:nvSpPr>
          <p:cNvPr id="6" name="Slide Number Placeholder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200" cap="all" baseline="0">
                <a:solidFill>
                  <a:schemeClr val="tx1"/>
                </a:solidFill>
              </a:defRPr>
            </a:lvl1pPr>
          </a:lstStyle>
          <a:p>
            <a:fld id="{7DC1BBB0-96F0-4077-A278-0F3FB5C104D3}" type="slidenum">
              <a:rPr lang="en-US" smtClean="0"/>
              <a:pPr/>
              <a:t>‹#›</a:t>
            </a:fld>
            <a:endParaRPr lang="en-US"/>
          </a:p>
        </p:txBody>
      </p:sp>
      <p:grpSp>
        <p:nvGrpSpPr>
          <p:cNvPr id="8" name="Group 7"/>
          <p:cNvGrpSpPr/>
          <p:nvPr/>
        </p:nvGrpSpPr>
        <p:grpSpPr>
          <a:xfrm>
            <a:off x="10604" y="-9144"/>
            <a:ext cx="12178221" cy="6878638"/>
            <a:chOff x="10604" y="-9144"/>
            <a:chExt cx="12178221" cy="6878638"/>
          </a:xfrm>
        </p:grpSpPr>
        <p:sp>
          <p:nvSpPr>
            <p:cNvPr id="7" name="Rectangle 6"/>
            <p:cNvSpPr/>
            <p:nvPr/>
          </p:nvSpPr>
          <p:spPr>
            <a:xfrm>
              <a:off x="11884104" y="0"/>
              <a:ext cx="304721" cy="6858000"/>
            </a:xfrm>
            <a:prstGeom prst="rect">
              <a:avLst/>
            </a:prstGeom>
            <a:solidFill>
              <a:schemeClr val="tx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grpSp>
          <p:nvGrpSpPr>
            <p:cNvPr id="10" name="Group 9"/>
            <p:cNvGrpSpPr/>
            <p:nvPr/>
          </p:nvGrpSpPr>
          <p:grpSpPr>
            <a:xfrm flipV="1">
              <a:off x="10604" y="-9144"/>
              <a:ext cx="1951038" cy="6878638"/>
              <a:chOff x="-4636" y="-9144"/>
              <a:chExt cx="1951038" cy="6878638"/>
            </a:xfrm>
            <a:solidFill>
              <a:schemeClr val="bg2"/>
            </a:solidFill>
          </p:grpSpPr>
          <p:sp>
            <p:nvSpPr>
              <p:cNvPr id="17" name="Freeform 4"/>
              <p:cNvSpPr>
                <a:spLocks/>
              </p:cNvSpPr>
              <p:nvPr/>
            </p:nvSpPr>
            <p:spPr bwMode="grayWhite">
              <a:xfrm>
                <a:off x="135064" y="143256"/>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8" name="Freeform 5"/>
              <p:cNvSpPr>
                <a:spLocks/>
              </p:cNvSpPr>
              <p:nvPr/>
            </p:nvSpPr>
            <p:spPr bwMode="grayWhite">
              <a:xfrm>
                <a:off x="42989" y="2829306"/>
                <a:ext cx="733425" cy="981075"/>
              </a:xfrm>
              <a:custGeom>
                <a:avLst/>
                <a:gdLst>
                  <a:gd name="T0" fmla="*/ 224 w 462"/>
                  <a:gd name="T1" fmla="*/ 439 h 618"/>
                  <a:gd name="T2" fmla="*/ 193 w 462"/>
                  <a:gd name="T3" fmla="*/ 434 h 618"/>
                  <a:gd name="T4" fmla="*/ 165 w 462"/>
                  <a:gd name="T5" fmla="*/ 436 h 618"/>
                  <a:gd name="T6" fmla="*/ 156 w 462"/>
                  <a:gd name="T7" fmla="*/ 444 h 618"/>
                  <a:gd name="T8" fmla="*/ 147 w 462"/>
                  <a:gd name="T9" fmla="*/ 461 h 618"/>
                  <a:gd name="T10" fmla="*/ 147 w 462"/>
                  <a:gd name="T11" fmla="*/ 487 h 618"/>
                  <a:gd name="T12" fmla="*/ 143 w 462"/>
                  <a:gd name="T13" fmla="*/ 513 h 618"/>
                  <a:gd name="T14" fmla="*/ 136 w 462"/>
                  <a:gd name="T15" fmla="*/ 537 h 618"/>
                  <a:gd name="T16" fmla="*/ 7 w 462"/>
                  <a:gd name="T17" fmla="*/ 549 h 618"/>
                  <a:gd name="T18" fmla="*/ 5 w 462"/>
                  <a:gd name="T19" fmla="*/ 510 h 618"/>
                  <a:gd name="T20" fmla="*/ 1 w 462"/>
                  <a:gd name="T21" fmla="*/ 472 h 618"/>
                  <a:gd name="T22" fmla="*/ 1 w 462"/>
                  <a:gd name="T23" fmla="*/ 433 h 618"/>
                  <a:gd name="T24" fmla="*/ 12 w 462"/>
                  <a:gd name="T25" fmla="*/ 392 h 618"/>
                  <a:gd name="T26" fmla="*/ 37 w 462"/>
                  <a:gd name="T27" fmla="*/ 383 h 618"/>
                  <a:gd name="T28" fmla="*/ 66 w 462"/>
                  <a:gd name="T29" fmla="*/ 389 h 618"/>
                  <a:gd name="T30" fmla="*/ 94 w 462"/>
                  <a:gd name="T31" fmla="*/ 403 h 618"/>
                  <a:gd name="T32" fmla="*/ 120 w 462"/>
                  <a:gd name="T33" fmla="*/ 417 h 618"/>
                  <a:gd name="T34" fmla="*/ 156 w 462"/>
                  <a:gd name="T35" fmla="*/ 399 h 618"/>
                  <a:gd name="T36" fmla="*/ 166 w 462"/>
                  <a:gd name="T37" fmla="*/ 363 h 618"/>
                  <a:gd name="T38" fmla="*/ 164 w 462"/>
                  <a:gd name="T39" fmla="*/ 321 h 618"/>
                  <a:gd name="T40" fmla="*/ 158 w 462"/>
                  <a:gd name="T41" fmla="*/ 280 h 618"/>
                  <a:gd name="T42" fmla="*/ 71 w 462"/>
                  <a:gd name="T43" fmla="*/ 135 h 618"/>
                  <a:gd name="T44" fmla="*/ 104 w 462"/>
                  <a:gd name="T45" fmla="*/ 141 h 618"/>
                  <a:gd name="T46" fmla="*/ 137 w 462"/>
                  <a:gd name="T47" fmla="*/ 147 h 618"/>
                  <a:gd name="T48" fmla="*/ 170 w 462"/>
                  <a:gd name="T49" fmla="*/ 144 h 618"/>
                  <a:gd name="T50" fmla="*/ 195 w 462"/>
                  <a:gd name="T51" fmla="*/ 128 h 618"/>
                  <a:gd name="T52" fmla="*/ 206 w 462"/>
                  <a:gd name="T53" fmla="*/ 114 h 618"/>
                  <a:gd name="T54" fmla="*/ 216 w 462"/>
                  <a:gd name="T55" fmla="*/ 92 h 618"/>
                  <a:gd name="T56" fmla="*/ 211 w 462"/>
                  <a:gd name="T57" fmla="*/ 69 h 618"/>
                  <a:gd name="T58" fmla="*/ 207 w 462"/>
                  <a:gd name="T59" fmla="*/ 47 h 618"/>
                  <a:gd name="T60" fmla="*/ 208 w 462"/>
                  <a:gd name="T61" fmla="*/ 24 h 618"/>
                  <a:gd name="T62" fmla="*/ 221 w 462"/>
                  <a:gd name="T63" fmla="*/ 2 h 618"/>
                  <a:gd name="T64" fmla="*/ 245 w 462"/>
                  <a:gd name="T65" fmla="*/ 0 h 618"/>
                  <a:gd name="T66" fmla="*/ 272 w 462"/>
                  <a:gd name="T67" fmla="*/ 5 h 618"/>
                  <a:gd name="T68" fmla="*/ 296 w 462"/>
                  <a:gd name="T69" fmla="*/ 17 h 618"/>
                  <a:gd name="T70" fmla="*/ 316 w 462"/>
                  <a:gd name="T71" fmla="*/ 38 h 618"/>
                  <a:gd name="T72" fmla="*/ 317 w 462"/>
                  <a:gd name="T73" fmla="*/ 66 h 618"/>
                  <a:gd name="T74" fmla="*/ 304 w 462"/>
                  <a:gd name="T75" fmla="*/ 94 h 618"/>
                  <a:gd name="T76" fmla="*/ 294 w 462"/>
                  <a:gd name="T77" fmla="*/ 125 h 618"/>
                  <a:gd name="T78" fmla="*/ 302 w 462"/>
                  <a:gd name="T79" fmla="*/ 158 h 618"/>
                  <a:gd name="T80" fmla="*/ 337 w 462"/>
                  <a:gd name="T81" fmla="*/ 181 h 618"/>
                  <a:gd name="T82" fmla="*/ 380 w 462"/>
                  <a:gd name="T83" fmla="*/ 188 h 618"/>
                  <a:gd name="T84" fmla="*/ 427 w 462"/>
                  <a:gd name="T85" fmla="*/ 190 h 618"/>
                  <a:gd name="T86" fmla="*/ 431 w 462"/>
                  <a:gd name="T87" fmla="*/ 329 h 618"/>
                  <a:gd name="T88" fmla="*/ 401 w 462"/>
                  <a:gd name="T89" fmla="*/ 338 h 618"/>
                  <a:gd name="T90" fmla="*/ 370 w 462"/>
                  <a:gd name="T91" fmla="*/ 331 h 618"/>
                  <a:gd name="T92" fmla="*/ 337 w 462"/>
                  <a:gd name="T93" fmla="*/ 319 h 618"/>
                  <a:gd name="T94" fmla="*/ 303 w 462"/>
                  <a:gd name="T95" fmla="*/ 316 h 618"/>
                  <a:gd name="T96" fmla="*/ 281 w 462"/>
                  <a:gd name="T97" fmla="*/ 333 h 618"/>
                  <a:gd name="T98" fmla="*/ 268 w 462"/>
                  <a:gd name="T99" fmla="*/ 361 h 618"/>
                  <a:gd name="T100" fmla="*/ 263 w 462"/>
                  <a:gd name="T101" fmla="*/ 393 h 618"/>
                  <a:gd name="T102" fmla="*/ 264 w 462"/>
                  <a:gd name="T103" fmla="*/ 427 h 618"/>
                  <a:gd name="T104" fmla="*/ 286 w 462"/>
                  <a:gd name="T105" fmla="*/ 457 h 618"/>
                  <a:gd name="T106" fmla="*/ 317 w 462"/>
                  <a:gd name="T107" fmla="*/ 464 h 618"/>
                  <a:gd name="T108" fmla="*/ 354 w 462"/>
                  <a:gd name="T109" fmla="*/ 463 h 618"/>
                  <a:gd name="T110" fmla="*/ 392 w 462"/>
                  <a:gd name="T111" fmla="*/ 473 h 618"/>
                  <a:gd name="T112" fmla="*/ 401 w 462"/>
                  <a:gd name="T113" fmla="*/ 509 h 618"/>
                  <a:gd name="T114" fmla="*/ 403 w 462"/>
                  <a:gd name="T115" fmla="*/ 547 h 618"/>
                  <a:gd name="T116" fmla="*/ 398 w 462"/>
                  <a:gd name="T117" fmla="*/ 583 h 618"/>
                  <a:gd name="T118" fmla="*/ 388 w 462"/>
                  <a:gd name="T119" fmla="*/ 617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9" name="Freeform 6"/>
              <p:cNvSpPr>
                <a:spLocks/>
              </p:cNvSpPr>
              <p:nvPr/>
            </p:nvSpPr>
            <p:spPr bwMode="grayWhite">
              <a:xfrm>
                <a:off x="89027" y="2084769"/>
                <a:ext cx="990600" cy="588963"/>
              </a:xfrm>
              <a:custGeom>
                <a:avLst/>
                <a:gdLst>
                  <a:gd name="T0" fmla="*/ 186 w 624"/>
                  <a:gd name="T1" fmla="*/ 342 h 371"/>
                  <a:gd name="T2" fmla="*/ 175 w 624"/>
                  <a:gd name="T3" fmla="*/ 308 h 371"/>
                  <a:gd name="T4" fmla="*/ 149 w 624"/>
                  <a:gd name="T5" fmla="*/ 280 h 371"/>
                  <a:gd name="T6" fmla="*/ 124 w 624"/>
                  <a:gd name="T7" fmla="*/ 270 h 371"/>
                  <a:gd name="T8" fmla="*/ 104 w 624"/>
                  <a:gd name="T9" fmla="*/ 269 h 371"/>
                  <a:gd name="T10" fmla="*/ 10 w 624"/>
                  <a:gd name="T11" fmla="*/ 290 h 371"/>
                  <a:gd name="T12" fmla="*/ 3 w 624"/>
                  <a:gd name="T13" fmla="*/ 264 h 371"/>
                  <a:gd name="T14" fmla="*/ 0 w 624"/>
                  <a:gd name="T15" fmla="*/ 236 h 371"/>
                  <a:gd name="T16" fmla="*/ 4 w 624"/>
                  <a:gd name="T17" fmla="*/ 214 h 371"/>
                  <a:gd name="T18" fmla="*/ 22 w 624"/>
                  <a:gd name="T19" fmla="*/ 200 h 371"/>
                  <a:gd name="T20" fmla="*/ 53 w 624"/>
                  <a:gd name="T21" fmla="*/ 200 h 371"/>
                  <a:gd name="T22" fmla="*/ 90 w 624"/>
                  <a:gd name="T23" fmla="*/ 208 h 371"/>
                  <a:gd name="T24" fmla="*/ 126 w 624"/>
                  <a:gd name="T25" fmla="*/ 190 h 371"/>
                  <a:gd name="T26" fmla="*/ 144 w 624"/>
                  <a:gd name="T27" fmla="*/ 33 h 371"/>
                  <a:gd name="T28" fmla="*/ 174 w 624"/>
                  <a:gd name="T29" fmla="*/ 28 h 371"/>
                  <a:gd name="T30" fmla="*/ 206 w 624"/>
                  <a:gd name="T31" fmla="*/ 31 h 371"/>
                  <a:gd name="T32" fmla="*/ 230 w 624"/>
                  <a:gd name="T33" fmla="*/ 57 h 371"/>
                  <a:gd name="T34" fmla="*/ 236 w 624"/>
                  <a:gd name="T35" fmla="*/ 99 h 371"/>
                  <a:gd name="T36" fmla="*/ 249 w 624"/>
                  <a:gd name="T37" fmla="*/ 138 h 371"/>
                  <a:gd name="T38" fmla="*/ 293 w 624"/>
                  <a:gd name="T39" fmla="*/ 159 h 371"/>
                  <a:gd name="T40" fmla="*/ 345 w 624"/>
                  <a:gd name="T41" fmla="*/ 148 h 371"/>
                  <a:gd name="T42" fmla="*/ 366 w 624"/>
                  <a:gd name="T43" fmla="*/ 119 h 371"/>
                  <a:gd name="T44" fmla="*/ 361 w 624"/>
                  <a:gd name="T45" fmla="*/ 91 h 371"/>
                  <a:gd name="T46" fmla="*/ 352 w 624"/>
                  <a:gd name="T47" fmla="*/ 62 h 371"/>
                  <a:gd name="T48" fmla="*/ 363 w 624"/>
                  <a:gd name="T49" fmla="*/ 34 h 371"/>
                  <a:gd name="T50" fmla="*/ 398 w 624"/>
                  <a:gd name="T51" fmla="*/ 17 h 371"/>
                  <a:gd name="T52" fmla="*/ 439 w 624"/>
                  <a:gd name="T53" fmla="*/ 7 h 371"/>
                  <a:gd name="T54" fmla="*/ 474 w 624"/>
                  <a:gd name="T55" fmla="*/ 5 h 371"/>
                  <a:gd name="T56" fmla="*/ 479 w 624"/>
                  <a:gd name="T57" fmla="*/ 37 h 371"/>
                  <a:gd name="T58" fmla="*/ 483 w 624"/>
                  <a:gd name="T59" fmla="*/ 70 h 371"/>
                  <a:gd name="T60" fmla="*/ 507 w 624"/>
                  <a:gd name="T61" fmla="*/ 97 h 371"/>
                  <a:gd name="T62" fmla="*/ 535 w 624"/>
                  <a:gd name="T63" fmla="*/ 101 h 371"/>
                  <a:gd name="T64" fmla="*/ 566 w 624"/>
                  <a:gd name="T65" fmla="*/ 94 h 371"/>
                  <a:gd name="T66" fmla="*/ 598 w 624"/>
                  <a:gd name="T67" fmla="*/ 94 h 371"/>
                  <a:gd name="T68" fmla="*/ 620 w 624"/>
                  <a:gd name="T69" fmla="*/ 125 h 371"/>
                  <a:gd name="T70" fmla="*/ 621 w 624"/>
                  <a:gd name="T71" fmla="*/ 162 h 371"/>
                  <a:gd name="T72" fmla="*/ 608 w 624"/>
                  <a:gd name="T73" fmla="*/ 178 h 371"/>
                  <a:gd name="T74" fmla="*/ 573 w 624"/>
                  <a:gd name="T75" fmla="*/ 183 h 371"/>
                  <a:gd name="T76" fmla="*/ 524 w 624"/>
                  <a:gd name="T77" fmla="*/ 186 h 371"/>
                  <a:gd name="T78" fmla="*/ 514 w 624"/>
                  <a:gd name="T79" fmla="*/ 197 h 371"/>
                  <a:gd name="T80" fmla="*/ 519 w 624"/>
                  <a:gd name="T81" fmla="*/ 333 h 371"/>
                  <a:gd name="T82" fmla="*/ 486 w 624"/>
                  <a:gd name="T83" fmla="*/ 342 h 371"/>
                  <a:gd name="T84" fmla="*/ 449 w 624"/>
                  <a:gd name="T85" fmla="*/ 344 h 371"/>
                  <a:gd name="T86" fmla="*/ 412 w 624"/>
                  <a:gd name="T87" fmla="*/ 338 h 371"/>
                  <a:gd name="T88" fmla="*/ 402 w 624"/>
                  <a:gd name="T89" fmla="*/ 311 h 371"/>
                  <a:gd name="T90" fmla="*/ 402 w 624"/>
                  <a:gd name="T91" fmla="*/ 283 h 371"/>
                  <a:gd name="T92" fmla="*/ 397 w 624"/>
                  <a:gd name="T93" fmla="*/ 254 h 371"/>
                  <a:gd name="T94" fmla="*/ 367 w 624"/>
                  <a:gd name="T95" fmla="*/ 236 h 371"/>
                  <a:gd name="T96" fmla="*/ 329 w 624"/>
                  <a:gd name="T97" fmla="*/ 237 h 371"/>
                  <a:gd name="T98" fmla="*/ 289 w 624"/>
                  <a:gd name="T99" fmla="*/ 248 h 371"/>
                  <a:gd name="T100" fmla="*/ 263 w 624"/>
                  <a:gd name="T101" fmla="*/ 264 h 371"/>
                  <a:gd name="T102" fmla="*/ 262 w 624"/>
                  <a:gd name="T103" fmla="*/ 293 h 371"/>
                  <a:gd name="T104" fmla="*/ 276 w 624"/>
                  <a:gd name="T105" fmla="*/ 322 h 371"/>
                  <a:gd name="T106" fmla="*/ 257 w 624"/>
                  <a:gd name="T107" fmla="*/ 360 h 371"/>
                  <a:gd name="T108" fmla="*/ 210 w 624"/>
                  <a:gd name="T109" fmla="*/ 36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 name="Freeform 7"/>
              <p:cNvSpPr>
                <a:spLocks/>
              </p:cNvSpPr>
              <p:nvPr/>
            </p:nvSpPr>
            <p:spPr bwMode="grayWhite">
              <a:xfrm>
                <a:off x="12827" y="1132269"/>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1" name="Freeform 8"/>
              <p:cNvSpPr>
                <a:spLocks/>
              </p:cNvSpPr>
              <p:nvPr/>
            </p:nvSpPr>
            <p:spPr bwMode="grayWhite">
              <a:xfrm>
                <a:off x="866902" y="711581"/>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2" name="Freeform 9"/>
              <p:cNvSpPr>
                <a:spLocks/>
              </p:cNvSpPr>
              <p:nvPr/>
            </p:nvSpPr>
            <p:spPr bwMode="grayWhite">
              <a:xfrm>
                <a:off x="741489" y="3732594"/>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3" name="Freeform 10"/>
              <p:cNvSpPr>
                <a:spLocks/>
              </p:cNvSpPr>
              <p:nvPr/>
            </p:nvSpPr>
            <p:spPr bwMode="grayWhite">
              <a:xfrm>
                <a:off x="770064" y="4589844"/>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4" name="Freeform 11"/>
              <p:cNvSpPr>
                <a:spLocks/>
              </p:cNvSpPr>
              <p:nvPr/>
            </p:nvSpPr>
            <p:spPr bwMode="grayWhite">
              <a:xfrm>
                <a:off x="90614" y="3884994"/>
                <a:ext cx="649288" cy="985838"/>
              </a:xfrm>
              <a:custGeom>
                <a:avLst/>
                <a:gdLst>
                  <a:gd name="T0" fmla="*/ 232 w 409"/>
                  <a:gd name="T1" fmla="*/ 620 h 621"/>
                  <a:gd name="T2" fmla="*/ 189 w 409"/>
                  <a:gd name="T3" fmla="*/ 605 h 621"/>
                  <a:gd name="T4" fmla="*/ 182 w 409"/>
                  <a:gd name="T5" fmla="*/ 565 h 621"/>
                  <a:gd name="T6" fmla="*/ 193 w 409"/>
                  <a:gd name="T7" fmla="*/ 519 h 621"/>
                  <a:gd name="T8" fmla="*/ 165 w 409"/>
                  <a:gd name="T9" fmla="*/ 492 h 621"/>
                  <a:gd name="T10" fmla="*/ 126 w 409"/>
                  <a:gd name="T11" fmla="*/ 490 h 621"/>
                  <a:gd name="T12" fmla="*/ 87 w 409"/>
                  <a:gd name="T13" fmla="*/ 497 h 621"/>
                  <a:gd name="T14" fmla="*/ 44 w 409"/>
                  <a:gd name="T15" fmla="*/ 505 h 621"/>
                  <a:gd name="T16" fmla="*/ 25 w 409"/>
                  <a:gd name="T17" fmla="*/ 493 h 621"/>
                  <a:gd name="T18" fmla="*/ 21 w 409"/>
                  <a:gd name="T19" fmla="*/ 472 h 621"/>
                  <a:gd name="T20" fmla="*/ 19 w 409"/>
                  <a:gd name="T21" fmla="*/ 448 h 621"/>
                  <a:gd name="T22" fmla="*/ 17 w 409"/>
                  <a:gd name="T23" fmla="*/ 423 h 621"/>
                  <a:gd name="T24" fmla="*/ 21 w 409"/>
                  <a:gd name="T25" fmla="*/ 396 h 621"/>
                  <a:gd name="T26" fmla="*/ 52 w 409"/>
                  <a:gd name="T27" fmla="*/ 377 h 621"/>
                  <a:gd name="T28" fmla="*/ 82 w 409"/>
                  <a:gd name="T29" fmla="*/ 375 h 621"/>
                  <a:gd name="T30" fmla="*/ 116 w 409"/>
                  <a:gd name="T31" fmla="*/ 373 h 621"/>
                  <a:gd name="T32" fmla="*/ 137 w 409"/>
                  <a:gd name="T33" fmla="*/ 354 h 621"/>
                  <a:gd name="T34" fmla="*/ 151 w 409"/>
                  <a:gd name="T35" fmla="*/ 327 h 621"/>
                  <a:gd name="T36" fmla="*/ 151 w 409"/>
                  <a:gd name="T37" fmla="*/ 294 h 621"/>
                  <a:gd name="T38" fmla="*/ 137 w 409"/>
                  <a:gd name="T39" fmla="*/ 262 h 621"/>
                  <a:gd name="T40" fmla="*/ 111 w 409"/>
                  <a:gd name="T41" fmla="*/ 256 h 621"/>
                  <a:gd name="T42" fmla="*/ 86 w 409"/>
                  <a:gd name="T43" fmla="*/ 264 h 621"/>
                  <a:gd name="T44" fmla="*/ 60 w 409"/>
                  <a:gd name="T45" fmla="*/ 275 h 621"/>
                  <a:gd name="T46" fmla="*/ 35 w 409"/>
                  <a:gd name="T47" fmla="*/ 282 h 621"/>
                  <a:gd name="T48" fmla="*/ 6 w 409"/>
                  <a:gd name="T49" fmla="*/ 268 h 621"/>
                  <a:gd name="T50" fmla="*/ 1 w 409"/>
                  <a:gd name="T51" fmla="*/ 231 h 621"/>
                  <a:gd name="T52" fmla="*/ 9 w 409"/>
                  <a:gd name="T53" fmla="*/ 205 h 621"/>
                  <a:gd name="T54" fmla="*/ 15 w 409"/>
                  <a:gd name="T55" fmla="*/ 175 h 621"/>
                  <a:gd name="T56" fmla="*/ 44 w 409"/>
                  <a:gd name="T57" fmla="*/ 161 h 621"/>
                  <a:gd name="T58" fmla="*/ 87 w 409"/>
                  <a:gd name="T59" fmla="*/ 156 h 621"/>
                  <a:gd name="T60" fmla="*/ 127 w 409"/>
                  <a:gd name="T61" fmla="*/ 145 h 621"/>
                  <a:gd name="T62" fmla="*/ 154 w 409"/>
                  <a:gd name="T63" fmla="*/ 113 h 621"/>
                  <a:gd name="T64" fmla="*/ 152 w 409"/>
                  <a:gd name="T65" fmla="*/ 72 h 621"/>
                  <a:gd name="T66" fmla="*/ 150 w 409"/>
                  <a:gd name="T67" fmla="*/ 29 h 621"/>
                  <a:gd name="T68" fmla="*/ 186 w 409"/>
                  <a:gd name="T69" fmla="*/ 4 h 621"/>
                  <a:gd name="T70" fmla="*/ 228 w 409"/>
                  <a:gd name="T71" fmla="*/ 1 h 621"/>
                  <a:gd name="T72" fmla="*/ 252 w 409"/>
                  <a:gd name="T73" fmla="*/ 22 h 621"/>
                  <a:gd name="T74" fmla="*/ 248 w 409"/>
                  <a:gd name="T75" fmla="*/ 53 h 621"/>
                  <a:gd name="T76" fmla="*/ 241 w 409"/>
                  <a:gd name="T77" fmla="*/ 86 h 621"/>
                  <a:gd name="T78" fmla="*/ 247 w 409"/>
                  <a:gd name="T79" fmla="*/ 116 h 621"/>
                  <a:gd name="T80" fmla="*/ 371 w 409"/>
                  <a:gd name="T81" fmla="*/ 252 h 621"/>
                  <a:gd name="T82" fmla="*/ 338 w 409"/>
                  <a:gd name="T83" fmla="*/ 262 h 621"/>
                  <a:gd name="T84" fmla="*/ 301 w 409"/>
                  <a:gd name="T85" fmla="*/ 257 h 621"/>
                  <a:gd name="T86" fmla="*/ 264 w 409"/>
                  <a:gd name="T87" fmla="*/ 260 h 621"/>
                  <a:gd name="T88" fmla="*/ 237 w 409"/>
                  <a:gd name="T89" fmla="*/ 286 h 621"/>
                  <a:gd name="T90" fmla="*/ 233 w 409"/>
                  <a:gd name="T91" fmla="*/ 316 h 621"/>
                  <a:gd name="T92" fmla="*/ 234 w 409"/>
                  <a:gd name="T93" fmla="*/ 348 h 621"/>
                  <a:gd name="T94" fmla="*/ 245 w 409"/>
                  <a:gd name="T95" fmla="*/ 377 h 621"/>
                  <a:gd name="T96" fmla="*/ 265 w 409"/>
                  <a:gd name="T97" fmla="*/ 400 h 621"/>
                  <a:gd name="T98" fmla="*/ 284 w 409"/>
                  <a:gd name="T99" fmla="*/ 397 h 621"/>
                  <a:gd name="T100" fmla="*/ 303 w 409"/>
                  <a:gd name="T101" fmla="*/ 385 h 621"/>
                  <a:gd name="T102" fmla="*/ 322 w 409"/>
                  <a:gd name="T103" fmla="*/ 370 h 621"/>
                  <a:gd name="T104" fmla="*/ 345 w 409"/>
                  <a:gd name="T105" fmla="*/ 356 h 621"/>
                  <a:gd name="T106" fmla="*/ 383 w 409"/>
                  <a:gd name="T107" fmla="*/ 363 h 621"/>
                  <a:gd name="T108" fmla="*/ 407 w 409"/>
                  <a:gd name="T109" fmla="*/ 390 h 621"/>
                  <a:gd name="T110" fmla="*/ 407 w 409"/>
                  <a:gd name="T111" fmla="*/ 416 h 621"/>
                  <a:gd name="T112" fmla="*/ 402 w 409"/>
                  <a:gd name="T113" fmla="*/ 444 h 621"/>
                  <a:gd name="T114" fmla="*/ 368 w 409"/>
                  <a:gd name="T115" fmla="*/ 456 h 621"/>
                  <a:gd name="T116" fmla="*/ 327 w 409"/>
                  <a:gd name="T117" fmla="*/ 467 h 621"/>
                  <a:gd name="T118" fmla="*/ 291 w 409"/>
                  <a:gd name="T119" fmla="*/ 485 h 621"/>
                  <a:gd name="T120" fmla="*/ 266 w 409"/>
                  <a:gd name="T121" fmla="*/ 61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5" name="Freeform 12"/>
              <p:cNvSpPr>
                <a:spLocks/>
              </p:cNvSpPr>
              <p:nvPr/>
            </p:nvSpPr>
            <p:spPr bwMode="grayWhite">
              <a:xfrm>
                <a:off x="882777" y="-9144"/>
                <a:ext cx="696913" cy="628650"/>
              </a:xfrm>
              <a:custGeom>
                <a:avLst/>
                <a:gdLst>
                  <a:gd name="T0" fmla="*/ 246 w 439"/>
                  <a:gd name="T1" fmla="*/ 372 h 396"/>
                  <a:gd name="T2" fmla="*/ 237 w 439"/>
                  <a:gd name="T3" fmla="*/ 330 h 396"/>
                  <a:gd name="T4" fmla="*/ 222 w 439"/>
                  <a:gd name="T5" fmla="*/ 293 h 396"/>
                  <a:gd name="T6" fmla="*/ 185 w 439"/>
                  <a:gd name="T7" fmla="*/ 278 h 396"/>
                  <a:gd name="T8" fmla="*/ 142 w 439"/>
                  <a:gd name="T9" fmla="*/ 289 h 396"/>
                  <a:gd name="T10" fmla="*/ 104 w 439"/>
                  <a:gd name="T11" fmla="*/ 293 h 396"/>
                  <a:gd name="T12" fmla="*/ 85 w 439"/>
                  <a:gd name="T13" fmla="*/ 275 h 396"/>
                  <a:gd name="T14" fmla="*/ 73 w 439"/>
                  <a:gd name="T15" fmla="*/ 247 h 396"/>
                  <a:gd name="T16" fmla="*/ 67 w 439"/>
                  <a:gd name="T17" fmla="*/ 215 h 396"/>
                  <a:gd name="T18" fmla="*/ 68 w 439"/>
                  <a:gd name="T19" fmla="*/ 185 h 396"/>
                  <a:gd name="T20" fmla="*/ 99 w 439"/>
                  <a:gd name="T21" fmla="*/ 176 h 396"/>
                  <a:gd name="T22" fmla="*/ 139 w 439"/>
                  <a:gd name="T23" fmla="*/ 183 h 396"/>
                  <a:gd name="T24" fmla="*/ 167 w 439"/>
                  <a:gd name="T25" fmla="*/ 170 h 396"/>
                  <a:gd name="T26" fmla="*/ 179 w 439"/>
                  <a:gd name="T27" fmla="*/ 149 h 396"/>
                  <a:gd name="T28" fmla="*/ 181 w 439"/>
                  <a:gd name="T29" fmla="*/ 123 h 396"/>
                  <a:gd name="T30" fmla="*/ 180 w 439"/>
                  <a:gd name="T31" fmla="*/ 96 h 396"/>
                  <a:gd name="T32" fmla="*/ 170 w 439"/>
                  <a:gd name="T33" fmla="*/ 68 h 396"/>
                  <a:gd name="T34" fmla="*/ 146 w 439"/>
                  <a:gd name="T35" fmla="*/ 48 h 396"/>
                  <a:gd name="T36" fmla="*/ 115 w 439"/>
                  <a:gd name="T37" fmla="*/ 49 h 396"/>
                  <a:gd name="T38" fmla="*/ 86 w 439"/>
                  <a:gd name="T39" fmla="*/ 62 h 396"/>
                  <a:gd name="T40" fmla="*/ 56 w 439"/>
                  <a:gd name="T41" fmla="*/ 71 h 396"/>
                  <a:gd name="T42" fmla="*/ 26 w 439"/>
                  <a:gd name="T43" fmla="*/ 62 h 396"/>
                  <a:gd name="T44" fmla="*/ 11 w 439"/>
                  <a:gd name="T45" fmla="*/ 43 h 396"/>
                  <a:gd name="T46" fmla="*/ 1 w 439"/>
                  <a:gd name="T47" fmla="*/ 22 h 396"/>
                  <a:gd name="T48" fmla="*/ 388 w 439"/>
                  <a:gd name="T49" fmla="*/ 18 h 396"/>
                  <a:gd name="T50" fmla="*/ 367 w 439"/>
                  <a:gd name="T51" fmla="*/ 21 h 396"/>
                  <a:gd name="T52" fmla="*/ 346 w 439"/>
                  <a:gd name="T53" fmla="*/ 18 h 396"/>
                  <a:gd name="T54" fmla="*/ 324 w 439"/>
                  <a:gd name="T55" fmla="*/ 13 h 396"/>
                  <a:gd name="T56" fmla="*/ 299 w 439"/>
                  <a:gd name="T57" fmla="*/ 18 h 396"/>
                  <a:gd name="T58" fmla="*/ 278 w 439"/>
                  <a:gd name="T59" fmla="*/ 43 h 396"/>
                  <a:gd name="T60" fmla="*/ 277 w 439"/>
                  <a:gd name="T61" fmla="*/ 75 h 396"/>
                  <a:gd name="T62" fmla="*/ 281 w 439"/>
                  <a:gd name="T63" fmla="*/ 99 h 396"/>
                  <a:gd name="T64" fmla="*/ 287 w 439"/>
                  <a:gd name="T65" fmla="*/ 124 h 396"/>
                  <a:gd name="T66" fmla="*/ 300 w 439"/>
                  <a:gd name="T67" fmla="*/ 145 h 396"/>
                  <a:gd name="T68" fmla="*/ 325 w 439"/>
                  <a:gd name="T69" fmla="*/ 159 h 396"/>
                  <a:gd name="T70" fmla="*/ 349 w 439"/>
                  <a:gd name="T71" fmla="*/ 158 h 396"/>
                  <a:gd name="T72" fmla="*/ 371 w 439"/>
                  <a:gd name="T73" fmla="*/ 148 h 396"/>
                  <a:gd name="T74" fmla="*/ 394 w 439"/>
                  <a:gd name="T75" fmla="*/ 138 h 396"/>
                  <a:gd name="T76" fmla="*/ 418 w 439"/>
                  <a:gd name="T77" fmla="*/ 142 h 396"/>
                  <a:gd name="T78" fmla="*/ 428 w 439"/>
                  <a:gd name="T79" fmla="*/ 163 h 396"/>
                  <a:gd name="T80" fmla="*/ 434 w 439"/>
                  <a:gd name="T81" fmla="*/ 188 h 396"/>
                  <a:gd name="T82" fmla="*/ 436 w 439"/>
                  <a:gd name="T83" fmla="*/ 215 h 396"/>
                  <a:gd name="T84" fmla="*/ 428 w 439"/>
                  <a:gd name="T85" fmla="*/ 234 h 396"/>
                  <a:gd name="T86" fmla="*/ 389 w 439"/>
                  <a:gd name="T87" fmla="*/ 242 h 396"/>
                  <a:gd name="T88" fmla="*/ 355 w 439"/>
                  <a:gd name="T89" fmla="*/ 257 h 396"/>
                  <a:gd name="T90" fmla="*/ 339 w 439"/>
                  <a:gd name="T91" fmla="*/ 282 h 396"/>
                  <a:gd name="T92" fmla="*/ 345 w 439"/>
                  <a:gd name="T93" fmla="*/ 313 h 396"/>
                  <a:gd name="T94" fmla="*/ 364 w 439"/>
                  <a:gd name="T95" fmla="*/ 340 h 396"/>
                  <a:gd name="T96" fmla="*/ 361 w 439"/>
                  <a:gd name="T97" fmla="*/ 368 h 396"/>
                  <a:gd name="T98" fmla="*/ 339 w 439"/>
                  <a:gd name="T99" fmla="*/ 379 h 396"/>
                  <a:gd name="T100" fmla="*/ 315 w 439"/>
                  <a:gd name="T101" fmla="*/ 387 h 396"/>
                  <a:gd name="T102" fmla="*/ 290 w 439"/>
                  <a:gd name="T103" fmla="*/ 392 h 396"/>
                  <a:gd name="T104" fmla="*/ 264 w 439"/>
                  <a:gd name="T10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6" name="Freeform 13"/>
              <p:cNvSpPr>
                <a:spLocks/>
              </p:cNvSpPr>
              <p:nvPr/>
            </p:nvSpPr>
            <p:spPr bwMode="grayWhite">
              <a:xfrm>
                <a:off x="-4636" y="4966081"/>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7" name="Freeform 14"/>
              <p:cNvSpPr>
                <a:spLocks/>
              </p:cNvSpPr>
              <p:nvPr/>
            </p:nvSpPr>
            <p:spPr bwMode="grayWhite">
              <a:xfrm>
                <a:off x="616077" y="5509006"/>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8" name="Freeform 15"/>
              <p:cNvSpPr>
                <a:spLocks/>
              </p:cNvSpPr>
              <p:nvPr/>
            </p:nvSpPr>
            <p:spPr bwMode="grayWhite">
              <a:xfrm>
                <a:off x="1132014" y="6086856"/>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9" name="Freeform 16"/>
              <p:cNvSpPr>
                <a:spLocks/>
              </p:cNvSpPr>
              <p:nvPr/>
            </p:nvSpPr>
            <p:spPr bwMode="grayWhite">
              <a:xfrm>
                <a:off x="8064" y="5947156"/>
                <a:ext cx="534988" cy="563563"/>
              </a:xfrm>
              <a:custGeom>
                <a:avLst/>
                <a:gdLst>
                  <a:gd name="T0" fmla="*/ 315 w 337"/>
                  <a:gd name="T1" fmla="*/ 160 h 355"/>
                  <a:gd name="T2" fmla="*/ 280 w 337"/>
                  <a:gd name="T3" fmla="*/ 168 h 355"/>
                  <a:gd name="T4" fmla="*/ 247 w 337"/>
                  <a:gd name="T5" fmla="*/ 179 h 355"/>
                  <a:gd name="T6" fmla="*/ 232 w 337"/>
                  <a:gd name="T7" fmla="*/ 209 h 355"/>
                  <a:gd name="T8" fmla="*/ 240 w 337"/>
                  <a:gd name="T9" fmla="*/ 243 h 355"/>
                  <a:gd name="T10" fmla="*/ 243 w 337"/>
                  <a:gd name="T11" fmla="*/ 275 h 355"/>
                  <a:gd name="T12" fmla="*/ 227 w 337"/>
                  <a:gd name="T13" fmla="*/ 291 h 355"/>
                  <a:gd name="T14" fmla="*/ 202 w 337"/>
                  <a:gd name="T15" fmla="*/ 300 h 355"/>
                  <a:gd name="T16" fmla="*/ 175 w 337"/>
                  <a:gd name="T17" fmla="*/ 303 h 355"/>
                  <a:gd name="T18" fmla="*/ 149 w 337"/>
                  <a:gd name="T19" fmla="*/ 303 h 355"/>
                  <a:gd name="T20" fmla="*/ 142 w 337"/>
                  <a:gd name="T21" fmla="*/ 276 h 355"/>
                  <a:gd name="T22" fmla="*/ 149 w 337"/>
                  <a:gd name="T23" fmla="*/ 243 h 355"/>
                  <a:gd name="T24" fmla="*/ 139 w 337"/>
                  <a:gd name="T25" fmla="*/ 220 h 355"/>
                  <a:gd name="T26" fmla="*/ 121 w 337"/>
                  <a:gd name="T27" fmla="*/ 210 h 355"/>
                  <a:gd name="T28" fmla="*/ 99 w 337"/>
                  <a:gd name="T29" fmla="*/ 206 h 355"/>
                  <a:gd name="T30" fmla="*/ 75 w 337"/>
                  <a:gd name="T31" fmla="*/ 207 h 355"/>
                  <a:gd name="T32" fmla="*/ 51 w 337"/>
                  <a:gd name="T33" fmla="*/ 216 h 355"/>
                  <a:gd name="T34" fmla="*/ 34 w 337"/>
                  <a:gd name="T35" fmla="*/ 234 h 355"/>
                  <a:gd name="T36" fmla="*/ 32 w 337"/>
                  <a:gd name="T37" fmla="*/ 260 h 355"/>
                  <a:gd name="T38" fmla="*/ 43 w 337"/>
                  <a:gd name="T39" fmla="*/ 284 h 355"/>
                  <a:gd name="T40" fmla="*/ 50 w 337"/>
                  <a:gd name="T41" fmla="*/ 309 h 355"/>
                  <a:gd name="T42" fmla="*/ 41 w 337"/>
                  <a:gd name="T43" fmla="*/ 333 h 355"/>
                  <a:gd name="T44" fmla="*/ 25 w 337"/>
                  <a:gd name="T45" fmla="*/ 345 h 355"/>
                  <a:gd name="T46" fmla="*/ 7 w 337"/>
                  <a:gd name="T47" fmla="*/ 353 h 355"/>
                  <a:gd name="T48" fmla="*/ 14 w 337"/>
                  <a:gd name="T49" fmla="*/ 34 h 355"/>
                  <a:gd name="T50" fmla="*/ 16 w 337"/>
                  <a:gd name="T51" fmla="*/ 51 h 355"/>
                  <a:gd name="T52" fmla="*/ 13 w 337"/>
                  <a:gd name="T53" fmla="*/ 68 h 355"/>
                  <a:gd name="T54" fmla="*/ 9 w 337"/>
                  <a:gd name="T55" fmla="*/ 87 h 355"/>
                  <a:gd name="T56" fmla="*/ 12 w 337"/>
                  <a:gd name="T57" fmla="*/ 107 h 355"/>
                  <a:gd name="T58" fmla="*/ 33 w 337"/>
                  <a:gd name="T59" fmla="*/ 126 h 355"/>
                  <a:gd name="T60" fmla="*/ 61 w 337"/>
                  <a:gd name="T61" fmla="*/ 127 h 355"/>
                  <a:gd name="T62" fmla="*/ 81 w 337"/>
                  <a:gd name="T63" fmla="*/ 124 h 355"/>
                  <a:gd name="T64" fmla="*/ 103 w 337"/>
                  <a:gd name="T65" fmla="*/ 121 h 355"/>
                  <a:gd name="T66" fmla="*/ 122 w 337"/>
                  <a:gd name="T67" fmla="*/ 110 h 355"/>
                  <a:gd name="T68" fmla="*/ 135 w 337"/>
                  <a:gd name="T69" fmla="*/ 91 h 355"/>
                  <a:gd name="T70" fmla="*/ 134 w 337"/>
                  <a:gd name="T71" fmla="*/ 71 h 355"/>
                  <a:gd name="T72" fmla="*/ 126 w 337"/>
                  <a:gd name="T73" fmla="*/ 52 h 355"/>
                  <a:gd name="T74" fmla="*/ 118 w 337"/>
                  <a:gd name="T75" fmla="*/ 33 h 355"/>
                  <a:gd name="T76" fmla="*/ 122 w 337"/>
                  <a:gd name="T77" fmla="*/ 13 h 355"/>
                  <a:gd name="T78" fmla="*/ 140 w 337"/>
                  <a:gd name="T79" fmla="*/ 6 h 355"/>
                  <a:gd name="T80" fmla="*/ 163 w 337"/>
                  <a:gd name="T81" fmla="*/ 1 h 355"/>
                  <a:gd name="T82" fmla="*/ 186 w 337"/>
                  <a:gd name="T83" fmla="*/ 1 h 355"/>
                  <a:gd name="T84" fmla="*/ 202 w 337"/>
                  <a:gd name="T85" fmla="*/ 8 h 355"/>
                  <a:gd name="T86" fmla="*/ 207 w 337"/>
                  <a:gd name="T87" fmla="*/ 41 h 355"/>
                  <a:gd name="T88" fmla="*/ 219 w 337"/>
                  <a:gd name="T89" fmla="*/ 68 h 355"/>
                  <a:gd name="T90" fmla="*/ 241 w 337"/>
                  <a:gd name="T91" fmla="*/ 82 h 355"/>
                  <a:gd name="T92" fmla="*/ 267 w 337"/>
                  <a:gd name="T93" fmla="*/ 78 h 355"/>
                  <a:gd name="T94" fmla="*/ 292 w 337"/>
                  <a:gd name="T95" fmla="*/ 64 h 355"/>
                  <a:gd name="T96" fmla="*/ 316 w 337"/>
                  <a:gd name="T97" fmla="*/ 67 h 355"/>
                  <a:gd name="T98" fmla="*/ 323 w 337"/>
                  <a:gd name="T99" fmla="*/ 85 h 355"/>
                  <a:gd name="T100" fmla="*/ 329 w 337"/>
                  <a:gd name="T101" fmla="*/ 105 h 355"/>
                  <a:gd name="T102" fmla="*/ 334 w 337"/>
                  <a:gd name="T103" fmla="*/ 126 h 355"/>
                  <a:gd name="T104" fmla="*/ 335 w 337"/>
                  <a:gd name="T105" fmla="*/ 147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30" name="Freeform 17"/>
              <p:cNvSpPr>
                <a:spLocks/>
              </p:cNvSpPr>
              <p:nvPr/>
            </p:nvSpPr>
            <p:spPr bwMode="grayWhite">
              <a:xfrm>
                <a:off x="274764" y="6323394"/>
                <a:ext cx="676275" cy="541338"/>
              </a:xfrm>
              <a:custGeom>
                <a:avLst/>
                <a:gdLst>
                  <a:gd name="T0" fmla="*/ 131 w 426"/>
                  <a:gd name="T1" fmla="*/ 340 h 341"/>
                  <a:gd name="T2" fmla="*/ 132 w 426"/>
                  <a:gd name="T3" fmla="*/ 311 h 341"/>
                  <a:gd name="T4" fmla="*/ 128 w 426"/>
                  <a:gd name="T5" fmla="*/ 290 h 341"/>
                  <a:gd name="T6" fmla="*/ 100 w 426"/>
                  <a:gd name="T7" fmla="*/ 265 h 341"/>
                  <a:gd name="T8" fmla="*/ 37 w 426"/>
                  <a:gd name="T9" fmla="*/ 249 h 341"/>
                  <a:gd name="T10" fmla="*/ 2 w 426"/>
                  <a:gd name="T11" fmla="*/ 210 h 341"/>
                  <a:gd name="T12" fmla="*/ 0 w 426"/>
                  <a:gd name="T13" fmla="*/ 174 h 341"/>
                  <a:gd name="T14" fmla="*/ 10 w 426"/>
                  <a:gd name="T15" fmla="*/ 150 h 341"/>
                  <a:gd name="T16" fmla="*/ 32 w 426"/>
                  <a:gd name="T17" fmla="*/ 135 h 341"/>
                  <a:gd name="T18" fmla="*/ 48 w 426"/>
                  <a:gd name="T19" fmla="*/ 136 h 341"/>
                  <a:gd name="T20" fmla="*/ 82 w 426"/>
                  <a:gd name="T21" fmla="*/ 142 h 341"/>
                  <a:gd name="T22" fmla="*/ 98 w 426"/>
                  <a:gd name="T23" fmla="*/ 145 h 341"/>
                  <a:gd name="T24" fmla="*/ 123 w 426"/>
                  <a:gd name="T25" fmla="*/ 146 h 341"/>
                  <a:gd name="T26" fmla="*/ 154 w 426"/>
                  <a:gd name="T27" fmla="*/ 136 h 341"/>
                  <a:gd name="T28" fmla="*/ 172 w 426"/>
                  <a:gd name="T29" fmla="*/ 117 h 341"/>
                  <a:gd name="T30" fmla="*/ 181 w 426"/>
                  <a:gd name="T31" fmla="*/ 103 h 341"/>
                  <a:gd name="T32" fmla="*/ 185 w 426"/>
                  <a:gd name="T33" fmla="*/ 91 h 341"/>
                  <a:gd name="T34" fmla="*/ 181 w 426"/>
                  <a:gd name="T35" fmla="*/ 75 h 341"/>
                  <a:gd name="T36" fmla="*/ 178 w 426"/>
                  <a:gd name="T37" fmla="*/ 57 h 341"/>
                  <a:gd name="T38" fmla="*/ 175 w 426"/>
                  <a:gd name="T39" fmla="*/ 41 h 341"/>
                  <a:gd name="T40" fmla="*/ 177 w 426"/>
                  <a:gd name="T41" fmla="*/ 23 h 341"/>
                  <a:gd name="T42" fmla="*/ 185 w 426"/>
                  <a:gd name="T43" fmla="*/ 4 h 341"/>
                  <a:gd name="T44" fmla="*/ 201 w 426"/>
                  <a:gd name="T45" fmla="*/ 0 h 341"/>
                  <a:gd name="T46" fmla="*/ 220 w 426"/>
                  <a:gd name="T47" fmla="*/ 0 h 341"/>
                  <a:gd name="T48" fmla="*/ 240 w 426"/>
                  <a:gd name="T49" fmla="*/ 4 h 341"/>
                  <a:gd name="T50" fmla="*/ 246 w 426"/>
                  <a:gd name="T51" fmla="*/ 7 h 341"/>
                  <a:gd name="T52" fmla="*/ 265 w 426"/>
                  <a:gd name="T53" fmla="*/ 16 h 341"/>
                  <a:gd name="T54" fmla="*/ 275 w 426"/>
                  <a:gd name="T55" fmla="*/ 25 h 341"/>
                  <a:gd name="T56" fmla="*/ 284 w 426"/>
                  <a:gd name="T57" fmla="*/ 37 h 341"/>
                  <a:gd name="T58" fmla="*/ 287 w 426"/>
                  <a:gd name="T59" fmla="*/ 58 h 341"/>
                  <a:gd name="T60" fmla="*/ 280 w 426"/>
                  <a:gd name="T61" fmla="*/ 80 h 341"/>
                  <a:gd name="T62" fmla="*/ 269 w 426"/>
                  <a:gd name="T63" fmla="*/ 101 h 341"/>
                  <a:gd name="T64" fmla="*/ 261 w 426"/>
                  <a:gd name="T65" fmla="*/ 132 h 341"/>
                  <a:gd name="T66" fmla="*/ 271 w 426"/>
                  <a:gd name="T67" fmla="*/ 157 h 341"/>
                  <a:gd name="T68" fmla="*/ 286 w 426"/>
                  <a:gd name="T69" fmla="*/ 171 h 341"/>
                  <a:gd name="T70" fmla="*/ 305 w 426"/>
                  <a:gd name="T71" fmla="*/ 181 h 341"/>
                  <a:gd name="T72" fmla="*/ 326 w 426"/>
                  <a:gd name="T73" fmla="*/ 185 h 341"/>
                  <a:gd name="T74" fmla="*/ 337 w 426"/>
                  <a:gd name="T75" fmla="*/ 186 h 341"/>
                  <a:gd name="T76" fmla="*/ 360 w 426"/>
                  <a:gd name="T77" fmla="*/ 188 h 341"/>
                  <a:gd name="T78" fmla="*/ 395 w 426"/>
                  <a:gd name="T79" fmla="*/ 190 h 341"/>
                  <a:gd name="T80" fmla="*/ 417 w 426"/>
                  <a:gd name="T81" fmla="*/ 208 h 341"/>
                  <a:gd name="T82" fmla="*/ 425 w 426"/>
                  <a:gd name="T83" fmla="*/ 246 h 341"/>
                  <a:gd name="T84" fmla="*/ 412 w 426"/>
                  <a:gd name="T85" fmla="*/ 300 h 341"/>
                  <a:gd name="T86" fmla="*/ 400 w 426"/>
                  <a:gd name="T87" fmla="*/ 329 h 341"/>
                  <a:gd name="T88" fmla="*/ 393 w 426"/>
                  <a:gd name="T89" fmla="*/ 334 h 341"/>
                  <a:gd name="T90" fmla="*/ 377 w 426"/>
                  <a:gd name="T91" fmla="*/ 339 h 341"/>
                  <a:gd name="T92" fmla="*/ 362 w 426"/>
                  <a:gd name="T93" fmla="*/ 338 h 341"/>
                  <a:gd name="T94" fmla="*/ 338 w 426"/>
                  <a:gd name="T95" fmla="*/ 331 h 341"/>
                  <a:gd name="T96" fmla="*/ 329 w 426"/>
                  <a:gd name="T97" fmla="*/ 327 h 341"/>
                  <a:gd name="T98" fmla="*/ 313 w 426"/>
                  <a:gd name="T99" fmla="*/ 322 h 341"/>
                  <a:gd name="T100" fmla="*/ 297 w 426"/>
                  <a:gd name="T101" fmla="*/ 317 h 341"/>
                  <a:gd name="T102" fmla="*/ 280 w 426"/>
                  <a:gd name="T103" fmla="*/ 315 h 341"/>
                  <a:gd name="T104" fmla="*/ 260 w 426"/>
                  <a:gd name="T105" fmla="*/ 324 h 341"/>
                  <a:gd name="T106" fmla="*/ 246 w 426"/>
                  <a:gd name="T107" fmla="*/ 340 h 341"/>
                  <a:gd name="T108" fmla="*/ 131 w 426"/>
                  <a:gd name="T109" fmla="*/ 34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grpSp>
      </p:gr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scene3d>
              <a:camera prst="orthographicFront"/>
              <a:lightRig rig="threePt" dir="t"/>
            </a:scene3d>
            <a:sp3d extrusionH="57150">
              <a:bevelT w="38100" h="38100"/>
            </a:sp3d>
          </a:bodyPr>
          <a:lstStyle/>
          <a:p>
            <a:r>
              <a:rPr lang="en-US" smtClean="0"/>
              <a:t>Click to edit Master title style</a:t>
            </a:r>
            <a:endParaRPr dirty="0"/>
          </a:p>
        </p:txBody>
      </p:sp>
    </p:spTree>
    <p:extLst>
      <p:ext uri="{BB962C8B-B14F-4D97-AF65-F5344CB8AC3E}">
        <p14:creationId xmlns:p14="http://schemas.microsoft.com/office/powerpoint/2010/main" val="109233160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3600" b="1" kern="1200" cap="none" spc="0">
          <a:ln w="22225">
            <a:solidFill>
              <a:schemeClr val="tx2"/>
            </a:solidFill>
            <a:prstDash val="solid"/>
          </a:ln>
          <a:solidFill>
            <a:schemeClr val="tx2"/>
          </a:solidFill>
          <a:effectLst/>
          <a:latin typeface="+mj-lt"/>
          <a:ea typeface="+mj-ea"/>
          <a:cs typeface="+mj-cs"/>
        </a:defRPr>
      </a:lvl1pPr>
    </p:titleStyle>
    <p:bodyStyle>
      <a:lvl1pPr marL="246888" indent="-246888" algn="l" defTabSz="914400" rtl="0" eaLnBrk="1" latinLnBrk="0" hangingPunct="1">
        <a:lnSpc>
          <a:spcPct val="90000"/>
        </a:lnSpc>
        <a:spcBef>
          <a:spcPts val="1400"/>
        </a:spcBef>
        <a:buClr>
          <a:schemeClr val="tx2"/>
        </a:buClr>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Clr>
          <a:schemeClr val="tx2"/>
        </a:buClr>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Clr>
          <a:schemeClr val="tx2"/>
        </a:buClr>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Clr>
          <a:schemeClr val="tx2"/>
        </a:buClr>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guide id="3" pos="1007"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62000">
              <a:schemeClr val="bg2">
                <a:tint val="80000"/>
                <a:satMod val="300000"/>
              </a:schemeClr>
            </a:gs>
            <a:gs pos="100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College Composition-Honors A</a:t>
            </a:r>
            <a:endParaRPr lang="en-US" dirty="0"/>
          </a:p>
        </p:txBody>
      </p:sp>
      <p:sp>
        <p:nvSpPr>
          <p:cNvPr id="3" name="Title 2"/>
          <p:cNvSpPr>
            <a:spLocks noGrp="1"/>
          </p:cNvSpPr>
          <p:nvPr>
            <p:ph type="ctrTitle"/>
          </p:nvPr>
        </p:nvSpPr>
        <p:spPr/>
        <p:txBody>
          <a:bodyPr/>
          <a:lstStyle/>
          <a:p>
            <a:r>
              <a:rPr lang="en-US" dirty="0" smtClean="0">
                <a:solidFill>
                  <a:schemeClr val="tx1"/>
                </a:solidFill>
                <a:effectLst>
                  <a:outerShdw blurRad="38100" dist="38100" dir="2700000" algn="tl">
                    <a:srgbClr val="000000">
                      <a:alpha val="43137"/>
                    </a:srgbClr>
                  </a:outerShdw>
                </a:effectLst>
              </a:rPr>
              <a:t>Argumentative Essay</a:t>
            </a:r>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89818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1501">
              <a:srgbClr val="696C87"/>
            </a:gs>
            <a:gs pos="85000">
              <a:srgbClr val="3E4361"/>
            </a:gs>
            <a:gs pos="26500">
              <a:srgbClr val="585C78"/>
            </a:gs>
            <a:gs pos="0">
              <a:schemeClr val="bg2">
                <a:tint val="80000"/>
                <a:satMod val="300000"/>
              </a:schemeClr>
            </a:gs>
            <a:gs pos="100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a:bodyPr>
          <a:lstStyle/>
          <a:p>
            <a:pPr lvl="0"/>
            <a:r>
              <a:rPr lang="en-US" dirty="0"/>
              <a:t>An argument is a reasoned, logical way of demonstrating that the writer’s position, belief, </a:t>
            </a:r>
            <a:r>
              <a:rPr lang="en-US" dirty="0" smtClean="0"/>
              <a:t>or conclusion </a:t>
            </a:r>
            <a:r>
              <a:rPr lang="en-US" dirty="0"/>
              <a:t>is valid. In English, students make claims about the worth or meaning of a </a:t>
            </a:r>
            <a:r>
              <a:rPr lang="en-US" dirty="0" smtClean="0"/>
              <a:t>literary works</a:t>
            </a:r>
            <a:r>
              <a:rPr lang="en-US" dirty="0"/>
              <a:t>, defending their interpretation with evidence from the text, for example.</a:t>
            </a:r>
          </a:p>
          <a:p>
            <a:pPr lvl="0"/>
            <a:endParaRPr lang="en-US" dirty="0"/>
          </a:p>
          <a:p>
            <a:pPr lvl="0"/>
            <a:r>
              <a:rPr lang="en-US" dirty="0"/>
              <a:t>In short, arguments seek to make people believe that something is true or to persuade </a:t>
            </a:r>
            <a:r>
              <a:rPr lang="en-US" dirty="0" smtClean="0"/>
              <a:t>people to </a:t>
            </a:r>
            <a:r>
              <a:rPr lang="en-US" dirty="0"/>
              <a:t>change their beliefs or behavior.</a:t>
            </a:r>
          </a:p>
        </p:txBody>
      </p:sp>
      <p:sp>
        <p:nvSpPr>
          <p:cNvPr id="13" name="Title 12"/>
          <p:cNvSpPr>
            <a:spLocks noGrp="1"/>
          </p:cNvSpPr>
          <p:nvPr>
            <p:ph type="title"/>
          </p:nvPr>
        </p:nvSpPr>
        <p:spPr/>
        <p:txBody>
          <a:bodyPr>
            <a:normAutofit/>
          </a:bodyPr>
          <a:lstStyle/>
          <a:p>
            <a:pPr algn="ctr"/>
            <a:r>
              <a:rPr lang="en-US" sz="4800" dirty="0" smtClean="0">
                <a:solidFill>
                  <a:schemeClr val="tx1"/>
                </a:solidFill>
                <a:effectLst>
                  <a:outerShdw blurRad="38100" dist="38100" dir="2700000" algn="tl">
                    <a:srgbClr val="000000">
                      <a:alpha val="43137"/>
                    </a:srgbClr>
                  </a:outerShdw>
                </a:effectLst>
              </a:rPr>
              <a:t>What </a:t>
            </a:r>
            <a:r>
              <a:rPr lang="en-US" sz="4800" dirty="0">
                <a:solidFill>
                  <a:schemeClr val="tx1"/>
                </a:solidFill>
                <a:effectLst>
                  <a:outerShdw blurRad="38100" dist="38100" dir="2700000" algn="tl">
                    <a:srgbClr val="000000">
                      <a:alpha val="43137"/>
                    </a:srgbClr>
                  </a:outerShdw>
                </a:effectLst>
              </a:rPr>
              <a:t>is an argument</a:t>
            </a:r>
            <a:r>
              <a:rPr lang="en-US" sz="4800" dirty="0" smtClean="0">
                <a:solidFill>
                  <a:schemeClr val="tx1"/>
                </a:solidFill>
                <a:effectLst>
                  <a:outerShdw blurRad="38100" dist="38100" dir="2700000" algn="tl">
                    <a:srgbClr val="000000">
                      <a:alpha val="43137"/>
                    </a:srgbClr>
                  </a:outerShdw>
                </a:effectLst>
              </a:rPr>
              <a:t>?</a:t>
            </a:r>
            <a:endParaRPr lang="en-US" sz="48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06924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2"/>
          </p:nvPr>
        </p:nvSpPr>
        <p:spPr/>
        <p:txBody>
          <a:bodyPr>
            <a:normAutofit fontScale="85000" lnSpcReduction="20000"/>
          </a:bodyPr>
          <a:lstStyle/>
          <a:p>
            <a:pPr marL="0" indent="0" algn="ctr">
              <a:buNone/>
            </a:pPr>
            <a:r>
              <a:rPr lang="en-US" b="1" u="sng" dirty="0" smtClean="0">
                <a:latin typeface="Times New Roman" panose="02020603050405020304" pitchFamily="18" charset="0"/>
                <a:cs typeface="Times New Roman" panose="02020603050405020304" pitchFamily="18" charset="0"/>
              </a:rPr>
              <a:t>A persuasive essay</a:t>
            </a:r>
          </a:p>
          <a:p>
            <a:r>
              <a:rPr lang="en-US" dirty="0" smtClean="0">
                <a:latin typeface="Times New Roman" panose="02020603050405020304" pitchFamily="18" charset="0"/>
                <a:cs typeface="Times New Roman" panose="02020603050405020304" pitchFamily="18" charset="0"/>
              </a:rPr>
              <a:t>May make claims based on opinion</a:t>
            </a:r>
          </a:p>
          <a:p>
            <a:r>
              <a:rPr lang="en-US" dirty="0" smtClean="0">
                <a:latin typeface="Times New Roman" panose="02020603050405020304" pitchFamily="18" charset="0"/>
                <a:cs typeface="Times New Roman" panose="02020603050405020304" pitchFamily="18" charset="0"/>
              </a:rPr>
              <a:t>May not take opposing ideas into account</a:t>
            </a:r>
          </a:p>
          <a:p>
            <a:r>
              <a:rPr lang="en-US" dirty="0" smtClean="0">
                <a:latin typeface="Times New Roman" panose="02020603050405020304" pitchFamily="18" charset="0"/>
                <a:cs typeface="Times New Roman" panose="02020603050405020304" pitchFamily="18" charset="0"/>
              </a:rPr>
              <a:t>Persuades by appealing to the audience’s emotion or by relying on the character or credentials of the writer- less on the merits of her/her reasons and evidence</a:t>
            </a:r>
          </a:p>
          <a:p>
            <a:r>
              <a:rPr lang="en-US" dirty="0" smtClean="0">
                <a:latin typeface="Times New Roman" panose="02020603050405020304" pitchFamily="18" charset="0"/>
                <a:cs typeface="Times New Roman" panose="02020603050405020304" pitchFamily="18" charset="0"/>
              </a:rPr>
              <a:t>Emotion-based</a:t>
            </a:r>
            <a:endParaRPr lang="en-US"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sz="half" idx="1"/>
          </p:nvPr>
        </p:nvSpPr>
        <p:spPr/>
        <p:txBody>
          <a:bodyPr>
            <a:normAutofit fontScale="85000" lnSpcReduction="20000"/>
          </a:bodyPr>
          <a:lstStyle/>
          <a:p>
            <a:pPr marL="0" indent="0" algn="ctr">
              <a:buNone/>
            </a:pPr>
            <a:r>
              <a:rPr lang="en-US" b="1" u="sng" dirty="0" smtClean="0">
                <a:latin typeface="Times New Roman" panose="02020603050405020304" pitchFamily="18" charset="0"/>
                <a:cs typeface="Times New Roman" panose="02020603050405020304" pitchFamily="18" charset="0"/>
              </a:rPr>
              <a:t>An argumentative essay</a:t>
            </a:r>
          </a:p>
          <a:p>
            <a:r>
              <a:rPr lang="en-US" dirty="0" smtClean="0">
                <a:latin typeface="Times New Roman" panose="02020603050405020304" pitchFamily="18" charset="0"/>
                <a:cs typeface="Times New Roman" panose="02020603050405020304" pitchFamily="18" charset="0"/>
              </a:rPr>
              <a:t>Makes claims based on factual evidence</a:t>
            </a:r>
          </a:p>
          <a:p>
            <a:r>
              <a:rPr lang="en-US" dirty="0" smtClean="0">
                <a:latin typeface="Times New Roman" panose="02020603050405020304" pitchFamily="18" charset="0"/>
                <a:cs typeface="Times New Roman" panose="02020603050405020304" pitchFamily="18" charset="0"/>
              </a:rPr>
              <a:t>Makes counter-claims. The author takes opposing views into account</a:t>
            </a:r>
          </a:p>
          <a:p>
            <a:r>
              <a:rPr lang="en-US" dirty="0" smtClean="0">
                <a:latin typeface="Times New Roman" panose="02020603050405020304" pitchFamily="18" charset="0"/>
                <a:cs typeface="Times New Roman" panose="02020603050405020304" pitchFamily="18" charset="0"/>
              </a:rPr>
              <a:t>Neutralizes or “defeat” serious opposing ideas</a:t>
            </a:r>
          </a:p>
          <a:p>
            <a:r>
              <a:rPr lang="en-US" dirty="0" smtClean="0">
                <a:latin typeface="Times New Roman" panose="02020603050405020304" pitchFamily="18" charset="0"/>
                <a:cs typeface="Times New Roman" panose="02020603050405020304" pitchFamily="18" charset="0"/>
              </a:rPr>
              <a:t>Convinces audience through the merit of reasonableness of the claims and proofs offered</a:t>
            </a:r>
          </a:p>
          <a:p>
            <a:r>
              <a:rPr lang="en-US" dirty="0" smtClean="0">
                <a:latin typeface="Times New Roman" panose="02020603050405020304" pitchFamily="18" charset="0"/>
                <a:cs typeface="Times New Roman" panose="02020603050405020304" pitchFamily="18" charset="0"/>
              </a:rPr>
              <a:t>Often compares texts or ideas to establish a position</a:t>
            </a:r>
          </a:p>
          <a:p>
            <a:r>
              <a:rPr lang="en-US" dirty="0" smtClean="0">
                <a:latin typeface="Times New Roman" panose="02020603050405020304" pitchFamily="18" charset="0"/>
                <a:cs typeface="Times New Roman" panose="02020603050405020304" pitchFamily="18" charset="0"/>
              </a:rPr>
              <a:t>Logic-based</a:t>
            </a:r>
            <a:endParaRPr lang="en-US"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normAutofit/>
          </a:bodyPr>
          <a:lstStyle/>
          <a:p>
            <a:pPr algn="ctr"/>
            <a:r>
              <a:rPr lang="en-US" sz="4800" dirty="0" smtClean="0">
                <a:solidFill>
                  <a:schemeClr val="tx1"/>
                </a:solidFill>
                <a:effectLst>
                  <a:outerShdw blurRad="38100" dist="38100" dir="2700000" algn="tl">
                    <a:srgbClr val="000000">
                      <a:alpha val="43137"/>
                    </a:srgbClr>
                  </a:outerShdw>
                </a:effectLst>
              </a:rPr>
              <a:t>Argument vs. Persuasion</a:t>
            </a:r>
            <a:endParaRPr lang="en-US" sz="48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46253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93436" y="1600200"/>
            <a:ext cx="9782801" cy="4800600"/>
          </a:xfrm>
        </p:spPr>
        <p:txBody>
          <a:bodyPr>
            <a:normAutofit lnSpcReduction="10000"/>
          </a:bodyPr>
          <a:lstStyle/>
          <a:p>
            <a:pPr>
              <a:lnSpc>
                <a:spcPct val="150000"/>
              </a:lnSpc>
            </a:pPr>
            <a:r>
              <a:rPr lang="en-US" dirty="0" smtClean="0"/>
              <a:t>Claim:</a:t>
            </a:r>
          </a:p>
          <a:p>
            <a:pPr>
              <a:lnSpc>
                <a:spcPct val="150000"/>
              </a:lnSpc>
            </a:pPr>
            <a:r>
              <a:rPr lang="en-US" dirty="0" smtClean="0"/>
              <a:t>Counterclaim:</a:t>
            </a:r>
          </a:p>
          <a:p>
            <a:pPr>
              <a:lnSpc>
                <a:spcPct val="150000"/>
              </a:lnSpc>
            </a:pPr>
            <a:r>
              <a:rPr lang="en-US" dirty="0" smtClean="0"/>
              <a:t>Rebuttal:</a:t>
            </a:r>
          </a:p>
          <a:p>
            <a:pPr>
              <a:lnSpc>
                <a:spcPct val="150000"/>
              </a:lnSpc>
            </a:pPr>
            <a:r>
              <a:rPr lang="en-US" dirty="0" smtClean="0"/>
              <a:t>Support:</a:t>
            </a:r>
          </a:p>
          <a:p>
            <a:pPr>
              <a:lnSpc>
                <a:spcPct val="150000"/>
              </a:lnSpc>
            </a:pPr>
            <a:r>
              <a:rPr lang="en-US" dirty="0" smtClean="0"/>
              <a:t>Refute:</a:t>
            </a:r>
          </a:p>
          <a:p>
            <a:pPr>
              <a:lnSpc>
                <a:spcPct val="150000"/>
              </a:lnSpc>
            </a:pPr>
            <a:r>
              <a:rPr lang="en-US" dirty="0" smtClean="0"/>
              <a:t>Qualify:</a:t>
            </a:r>
            <a:endParaRPr lang="en-US" dirty="0"/>
          </a:p>
        </p:txBody>
      </p:sp>
      <p:sp>
        <p:nvSpPr>
          <p:cNvPr id="2" name="Title 1"/>
          <p:cNvSpPr>
            <a:spLocks noGrp="1"/>
          </p:cNvSpPr>
          <p:nvPr>
            <p:ph type="title"/>
          </p:nvPr>
        </p:nvSpPr>
        <p:spPr/>
        <p:txBody>
          <a:bodyPr>
            <a:normAutofit/>
          </a:bodyPr>
          <a:lstStyle/>
          <a:p>
            <a:pPr algn="ctr"/>
            <a:r>
              <a:rPr lang="en-US" sz="4800" dirty="0" smtClean="0">
                <a:solidFill>
                  <a:schemeClr val="tx1"/>
                </a:solidFill>
                <a:effectLst>
                  <a:outerShdw blurRad="38100" dist="38100" dir="2700000" algn="tl">
                    <a:srgbClr val="000000">
                      <a:alpha val="43137"/>
                    </a:srgbClr>
                  </a:outerShdw>
                </a:effectLst>
              </a:rPr>
              <a:t>Key terms for Argumentation</a:t>
            </a:r>
            <a:endParaRPr lang="en-US" sz="48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0661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912812" y="1295400"/>
            <a:ext cx="10744200" cy="5181600"/>
          </a:xfrm>
          <a:solidFill>
            <a:schemeClr val="accent1">
              <a:lumMod val="50000"/>
            </a:schemeClr>
          </a:solidFill>
        </p:spPr>
        <p:txBody>
          <a:bodyPr>
            <a:noAutofit/>
          </a:bodyPr>
          <a:lstStyle/>
          <a:p>
            <a:pPr>
              <a:lnSpc>
                <a:spcPct val="100000"/>
              </a:lnSpc>
            </a:pPr>
            <a:r>
              <a:rPr lang="en-US" sz="2300" b="1" dirty="0" smtClean="0">
                <a:latin typeface="Times New Roman" panose="02020603050405020304" pitchFamily="18" charset="0"/>
                <a:cs typeface="Times New Roman" panose="02020603050405020304" pitchFamily="18" charset="0"/>
              </a:rPr>
              <a:t>Claim</a:t>
            </a:r>
            <a:r>
              <a:rPr lang="en-US" sz="2300" dirty="0" smtClean="0">
                <a:latin typeface="Times New Roman" panose="02020603050405020304" pitchFamily="18" charset="0"/>
                <a:cs typeface="Times New Roman" panose="02020603050405020304" pitchFamily="18" charset="0"/>
              </a:rPr>
              <a:t>: your basic belief about a particular topic, issue, event, or idea</a:t>
            </a:r>
          </a:p>
          <a:p>
            <a:pPr>
              <a:lnSpc>
                <a:spcPct val="100000"/>
              </a:lnSpc>
            </a:pPr>
            <a:r>
              <a:rPr lang="en-US" sz="2300" b="1" dirty="0" smtClean="0">
                <a:latin typeface="Times New Roman" panose="02020603050405020304" pitchFamily="18" charset="0"/>
                <a:cs typeface="Times New Roman" panose="02020603050405020304" pitchFamily="18" charset="0"/>
              </a:rPr>
              <a:t>Counterclaim</a:t>
            </a:r>
            <a:r>
              <a:rPr lang="en-US" sz="2300" dirty="0" smtClean="0">
                <a:latin typeface="Times New Roman" panose="02020603050405020304" pitchFamily="18" charset="0"/>
                <a:cs typeface="Times New Roman" panose="02020603050405020304" pitchFamily="18" charset="0"/>
              </a:rPr>
              <a:t>: a solid and reasonable argument that opposes or disagrees with your claim</a:t>
            </a:r>
          </a:p>
          <a:p>
            <a:pPr>
              <a:lnSpc>
                <a:spcPct val="100000"/>
              </a:lnSpc>
            </a:pPr>
            <a:r>
              <a:rPr lang="en-US" sz="2300" b="1" dirty="0" smtClean="0">
                <a:latin typeface="Times New Roman" panose="02020603050405020304" pitchFamily="18" charset="0"/>
                <a:cs typeface="Times New Roman" panose="02020603050405020304" pitchFamily="18" charset="0"/>
              </a:rPr>
              <a:t>Rebuttal</a:t>
            </a:r>
            <a:r>
              <a:rPr lang="en-US" sz="2300" dirty="0" smtClean="0">
                <a:latin typeface="Times New Roman" panose="02020603050405020304" pitchFamily="18" charset="0"/>
                <a:cs typeface="Times New Roman" panose="02020603050405020304" pitchFamily="18" charset="0"/>
              </a:rPr>
              <a:t>: a written or verbal response to a counterclaim. The object of the rebuttal is to take into account ideas presented in the counterclaim and explain why they are not persuasive enough, valid enough, or important enough to outweigh your own claim(s)</a:t>
            </a:r>
          </a:p>
          <a:p>
            <a:pPr>
              <a:lnSpc>
                <a:spcPct val="100000"/>
              </a:lnSpc>
            </a:pPr>
            <a:r>
              <a:rPr lang="en-US" sz="2300" b="1" dirty="0" smtClean="0">
                <a:latin typeface="Times New Roman" panose="02020603050405020304" pitchFamily="18" charset="0"/>
                <a:cs typeface="Times New Roman" panose="02020603050405020304" pitchFamily="18" charset="0"/>
              </a:rPr>
              <a:t>Support</a:t>
            </a:r>
            <a:r>
              <a:rPr lang="en-US" sz="2300" dirty="0" smtClean="0">
                <a:latin typeface="Times New Roman" panose="02020603050405020304" pitchFamily="18" charset="0"/>
                <a:cs typeface="Times New Roman" panose="02020603050405020304" pitchFamily="18" charset="0"/>
              </a:rPr>
              <a:t>: your specific facts or specific evidence used to support why your claim is true</a:t>
            </a:r>
          </a:p>
          <a:p>
            <a:pPr>
              <a:lnSpc>
                <a:spcPct val="100000"/>
              </a:lnSpc>
            </a:pPr>
            <a:r>
              <a:rPr lang="en-US" sz="2300" b="1" dirty="0" smtClean="0">
                <a:latin typeface="Times New Roman" panose="02020603050405020304" pitchFamily="18" charset="0"/>
                <a:cs typeface="Times New Roman" panose="02020603050405020304" pitchFamily="18" charset="0"/>
              </a:rPr>
              <a:t>Refute</a:t>
            </a:r>
            <a:r>
              <a:rPr lang="en-US" sz="2300" dirty="0" smtClean="0">
                <a:latin typeface="Times New Roman" panose="02020603050405020304" pitchFamily="18" charset="0"/>
                <a:cs typeface="Times New Roman" panose="02020603050405020304" pitchFamily="18" charset="0"/>
              </a:rPr>
              <a:t>: argue against a position or prove it to be wrong</a:t>
            </a:r>
          </a:p>
          <a:p>
            <a:pPr>
              <a:lnSpc>
                <a:spcPct val="100000"/>
              </a:lnSpc>
            </a:pPr>
            <a:r>
              <a:rPr lang="en-US" sz="2300" b="1" dirty="0" smtClean="0">
                <a:latin typeface="Times New Roman" panose="02020603050405020304" pitchFamily="18" charset="0"/>
                <a:cs typeface="Times New Roman" panose="02020603050405020304" pitchFamily="18" charset="0"/>
              </a:rPr>
              <a:t>Qualify</a:t>
            </a:r>
            <a:r>
              <a:rPr lang="en-US" sz="2300" dirty="0" smtClean="0">
                <a:latin typeface="Times New Roman" panose="02020603050405020304" pitchFamily="18" charset="0"/>
                <a:cs typeface="Times New Roman" panose="02020603050405020304" pitchFamily="18" charset="0"/>
              </a:rPr>
              <a:t>: a “partly-agree” stance in which you agree (in part) with another person’s argument or position but also disagree with part of it</a:t>
            </a:r>
            <a:endParaRPr lang="en-US" sz="23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1593436" y="177801"/>
            <a:ext cx="9782801" cy="965200"/>
          </a:xfrm>
        </p:spPr>
        <p:txBody>
          <a:bodyPr>
            <a:normAutofit/>
          </a:bodyPr>
          <a:lstStyle/>
          <a:p>
            <a:pPr algn="ctr"/>
            <a:r>
              <a:rPr lang="en-US" sz="4800" dirty="0" smtClean="0">
                <a:solidFill>
                  <a:schemeClr val="tx1"/>
                </a:solidFill>
                <a:effectLst>
                  <a:outerShdw blurRad="38100" dist="38100" dir="2700000" algn="tl">
                    <a:srgbClr val="000000">
                      <a:alpha val="43137"/>
                    </a:srgbClr>
                  </a:outerShdw>
                </a:effectLst>
              </a:rPr>
              <a:t>Key terms for Argumentation</a:t>
            </a:r>
            <a:endParaRPr lang="en-US" sz="48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30564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Make a claim:</a:t>
            </a:r>
          </a:p>
          <a:p>
            <a:r>
              <a:rPr lang="en-US" dirty="0" smtClean="0"/>
              <a:t>Now make a:</a:t>
            </a:r>
          </a:p>
          <a:p>
            <a:pPr lvl="1">
              <a:lnSpc>
                <a:spcPct val="150000"/>
              </a:lnSpc>
            </a:pPr>
            <a:r>
              <a:rPr lang="en-US" dirty="0" smtClean="0"/>
              <a:t>counterclaim:</a:t>
            </a:r>
          </a:p>
          <a:p>
            <a:pPr lvl="1">
              <a:lnSpc>
                <a:spcPct val="150000"/>
              </a:lnSpc>
            </a:pPr>
            <a:r>
              <a:rPr lang="en-US" dirty="0"/>
              <a:t>r</a:t>
            </a:r>
            <a:r>
              <a:rPr lang="en-US" dirty="0" smtClean="0"/>
              <a:t>ebuttal</a:t>
            </a:r>
          </a:p>
          <a:p>
            <a:pPr lvl="1">
              <a:lnSpc>
                <a:spcPct val="150000"/>
              </a:lnSpc>
            </a:pPr>
            <a:r>
              <a:rPr lang="en-US" dirty="0"/>
              <a:t>o</a:t>
            </a:r>
            <a:r>
              <a:rPr lang="en-US" dirty="0" smtClean="0"/>
              <a:t>ffer support</a:t>
            </a:r>
          </a:p>
          <a:p>
            <a:pPr lvl="1">
              <a:lnSpc>
                <a:spcPct val="150000"/>
              </a:lnSpc>
            </a:pPr>
            <a:r>
              <a:rPr lang="en-US" dirty="0"/>
              <a:t>r</a:t>
            </a:r>
            <a:r>
              <a:rPr lang="en-US" dirty="0" smtClean="0"/>
              <a:t>efutation</a:t>
            </a:r>
          </a:p>
          <a:p>
            <a:pPr lvl="1">
              <a:lnSpc>
                <a:spcPct val="150000"/>
              </a:lnSpc>
            </a:pPr>
            <a:r>
              <a:rPr lang="en-US" dirty="0" smtClean="0"/>
              <a:t>qualification</a:t>
            </a:r>
          </a:p>
          <a:p>
            <a:endParaRPr lang="en-US" dirty="0"/>
          </a:p>
        </p:txBody>
      </p:sp>
      <p:sp>
        <p:nvSpPr>
          <p:cNvPr id="3" name="Title 2"/>
          <p:cNvSpPr>
            <a:spLocks noGrp="1"/>
          </p:cNvSpPr>
          <p:nvPr>
            <p:ph type="title"/>
          </p:nvPr>
        </p:nvSpPr>
        <p:spPr>
          <a:xfrm>
            <a:off x="1593436" y="177801"/>
            <a:ext cx="9782801" cy="1041400"/>
          </a:xfrm>
        </p:spPr>
        <p:txBody>
          <a:bodyPr>
            <a:normAutofit/>
          </a:bodyPr>
          <a:lstStyle/>
          <a:p>
            <a:pPr algn="ctr"/>
            <a:r>
              <a:rPr lang="en-US" sz="4400" dirty="0" smtClean="0">
                <a:solidFill>
                  <a:schemeClr val="tx1"/>
                </a:solidFill>
                <a:effectLst>
                  <a:outerShdw blurRad="38100" dist="38100" dir="2700000" algn="tl">
                    <a:srgbClr val="000000">
                      <a:alpha val="43137"/>
                    </a:srgbClr>
                  </a:outerShdw>
                </a:effectLst>
              </a:rPr>
              <a:t>Put Terms into Practice</a:t>
            </a:r>
            <a:endParaRPr lang="en-US" sz="44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82046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70012" y="1219201"/>
            <a:ext cx="10134600" cy="5257799"/>
          </a:xfrm>
        </p:spPr>
        <p:txBody>
          <a:bodyPr>
            <a:normAutofit fontScale="70000" lnSpcReduction="20000"/>
          </a:bodyPr>
          <a:lstStyle/>
          <a:p>
            <a:pPr marL="0" indent="0">
              <a:buNone/>
            </a:pPr>
            <a:endParaRPr lang="en-US" dirty="0" smtClean="0"/>
          </a:p>
          <a:p>
            <a:r>
              <a:rPr lang="en-US" dirty="0" smtClean="0"/>
              <a:t>Make a claim: </a:t>
            </a:r>
            <a:r>
              <a:rPr lang="en-US" sz="3400" dirty="0" smtClean="0">
                <a:solidFill>
                  <a:srgbClr val="FFFF00"/>
                </a:solidFill>
              </a:rPr>
              <a:t>Summer is the best season of the year.</a:t>
            </a:r>
          </a:p>
          <a:p>
            <a:r>
              <a:rPr lang="en-US" dirty="0" smtClean="0"/>
              <a:t>Now make a:</a:t>
            </a:r>
          </a:p>
          <a:p>
            <a:pPr lvl="1">
              <a:lnSpc>
                <a:spcPct val="110000"/>
              </a:lnSpc>
            </a:pPr>
            <a:r>
              <a:rPr lang="en-US" dirty="0" smtClean="0"/>
              <a:t>counterclaim: </a:t>
            </a:r>
            <a:r>
              <a:rPr lang="en-US" sz="3400" dirty="0" smtClean="0">
                <a:solidFill>
                  <a:srgbClr val="FFFF00"/>
                </a:solidFill>
              </a:rPr>
              <a:t>Winter allows for snow sports and activities and even snow days off from school.</a:t>
            </a:r>
          </a:p>
          <a:p>
            <a:pPr lvl="1">
              <a:lnSpc>
                <a:spcPct val="110000"/>
              </a:lnSpc>
            </a:pPr>
            <a:r>
              <a:rPr lang="en-US" dirty="0" smtClean="0"/>
              <a:t>rebuttal: </a:t>
            </a:r>
            <a:r>
              <a:rPr lang="en-US" sz="3400" dirty="0" smtClean="0">
                <a:solidFill>
                  <a:srgbClr val="FFFF00"/>
                </a:solidFill>
              </a:rPr>
              <a:t>Winter brings cold and flu season also meaning sickness and missing out on those snow sports and activities.</a:t>
            </a:r>
          </a:p>
          <a:p>
            <a:pPr lvl="1">
              <a:lnSpc>
                <a:spcPct val="120000"/>
              </a:lnSpc>
            </a:pPr>
            <a:r>
              <a:rPr lang="en-US" dirty="0"/>
              <a:t>o</a:t>
            </a:r>
            <a:r>
              <a:rPr lang="en-US" dirty="0" smtClean="0"/>
              <a:t>ffer support: </a:t>
            </a:r>
            <a:r>
              <a:rPr lang="en-US" sz="3100" dirty="0" smtClean="0">
                <a:solidFill>
                  <a:srgbClr val="FFFF00"/>
                </a:solidFill>
              </a:rPr>
              <a:t>Less school during summer, beautiful weather and longer amount of sunlight, warm pool and lake water for swimming outdoors, fresher foods, and less layers of clothing needed</a:t>
            </a:r>
          </a:p>
          <a:p>
            <a:pPr lvl="1">
              <a:lnSpc>
                <a:spcPct val="150000"/>
              </a:lnSpc>
            </a:pPr>
            <a:r>
              <a:rPr lang="en-US" dirty="0" smtClean="0"/>
              <a:t>refutation: …</a:t>
            </a:r>
          </a:p>
          <a:p>
            <a:pPr lvl="1">
              <a:lnSpc>
                <a:spcPct val="150000"/>
              </a:lnSpc>
            </a:pPr>
            <a:r>
              <a:rPr lang="en-US" dirty="0" smtClean="0"/>
              <a:t>qualification: …</a:t>
            </a:r>
          </a:p>
          <a:p>
            <a:r>
              <a:rPr lang="en-US" b="1" dirty="0" smtClean="0">
                <a:solidFill>
                  <a:srgbClr val="99FF33"/>
                </a:solidFill>
                <a:effectLst>
                  <a:outerShdw blurRad="38100" dist="38100" dir="2700000" algn="tl">
                    <a:srgbClr val="000000">
                      <a:alpha val="43137"/>
                    </a:srgbClr>
                  </a:outerShdw>
                </a:effectLst>
              </a:rPr>
              <a:t>** Evidence=specific facts; not hypothetical situations, opinions, or generalities</a:t>
            </a:r>
            <a:endParaRPr lang="en-US" b="1" dirty="0">
              <a:solidFill>
                <a:srgbClr val="99FF33"/>
              </a:solidFill>
              <a:effectLst>
                <a:outerShdw blurRad="38100" dist="38100" dir="2700000" algn="tl">
                  <a:srgbClr val="000000">
                    <a:alpha val="43137"/>
                  </a:srgbClr>
                </a:outerShdw>
              </a:effectLst>
            </a:endParaRPr>
          </a:p>
        </p:txBody>
      </p:sp>
      <p:sp>
        <p:nvSpPr>
          <p:cNvPr id="3" name="Title 2"/>
          <p:cNvSpPr>
            <a:spLocks noGrp="1"/>
          </p:cNvSpPr>
          <p:nvPr>
            <p:ph type="title"/>
          </p:nvPr>
        </p:nvSpPr>
        <p:spPr>
          <a:xfrm>
            <a:off x="1593436" y="177801"/>
            <a:ext cx="9782801" cy="1041400"/>
          </a:xfrm>
        </p:spPr>
        <p:txBody>
          <a:bodyPr>
            <a:normAutofit/>
          </a:bodyPr>
          <a:lstStyle/>
          <a:p>
            <a:pPr algn="ctr"/>
            <a:r>
              <a:rPr lang="en-US" sz="4400" dirty="0" smtClean="0">
                <a:solidFill>
                  <a:schemeClr val="tx1"/>
                </a:solidFill>
                <a:effectLst>
                  <a:outerShdw blurRad="38100" dist="38100" dir="2700000" algn="tl">
                    <a:srgbClr val="000000">
                      <a:alpha val="43137"/>
                    </a:srgbClr>
                  </a:outerShdw>
                </a:effectLst>
              </a:rPr>
              <a:t>Put Terms into Practice</a:t>
            </a:r>
            <a:endParaRPr lang="en-US" sz="44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82057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78000">
              <a:srgbClr val="5E617D"/>
            </a:gs>
            <a:gs pos="46000">
              <a:srgbClr val="424664"/>
            </a:gs>
            <a:gs pos="0">
              <a:schemeClr val="bg2">
                <a:tint val="80000"/>
                <a:satMod val="300000"/>
              </a:schemeClr>
            </a:gs>
            <a:gs pos="100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accent1">
              <a:lumMod val="50000"/>
            </a:schemeClr>
          </a:solidFill>
        </p:spPr>
        <p:txBody>
          <a:bodyPr/>
          <a:lstStyle/>
          <a:p>
            <a:r>
              <a:rPr lang="en-US" dirty="0" smtClean="0"/>
              <a:t>Within your small group:</a:t>
            </a:r>
          </a:p>
          <a:p>
            <a:pPr marL="0" indent="0">
              <a:buNone/>
            </a:pPr>
            <a:endParaRPr lang="en-US" sz="1200" b="1" dirty="0" smtClean="0">
              <a:effectLst>
                <a:outerShdw blurRad="38100" dist="38100" dir="2700000" algn="tl">
                  <a:srgbClr val="000000">
                    <a:alpha val="43137"/>
                  </a:srgbClr>
                </a:outerShdw>
              </a:effectLst>
            </a:endParaRPr>
          </a:p>
          <a:p>
            <a:pPr marL="822960" lvl="1" indent="-457200">
              <a:buFont typeface="+mj-lt"/>
              <a:buAutoNum type="arabicPeriod"/>
            </a:pPr>
            <a:r>
              <a:rPr lang="en-US" b="1" dirty="0" smtClean="0">
                <a:effectLst>
                  <a:outerShdw blurRad="38100" dist="38100" dir="2700000" algn="tl">
                    <a:srgbClr val="000000">
                      <a:alpha val="43137"/>
                    </a:srgbClr>
                  </a:outerShdw>
                </a:effectLst>
              </a:rPr>
              <a:t>What is the speaker’s claim? What does s/he want you to believe?</a:t>
            </a:r>
          </a:p>
          <a:p>
            <a:pPr marL="822960" lvl="1" indent="-457200">
              <a:buFont typeface="+mj-lt"/>
              <a:buAutoNum type="arabicPeriod"/>
            </a:pPr>
            <a:endParaRPr lang="en-US" b="1" dirty="0" smtClean="0">
              <a:effectLst>
                <a:outerShdw blurRad="38100" dist="38100" dir="2700000" algn="tl">
                  <a:srgbClr val="000000">
                    <a:alpha val="43137"/>
                  </a:srgbClr>
                </a:outerShdw>
              </a:effectLst>
            </a:endParaRPr>
          </a:p>
          <a:p>
            <a:pPr marL="822960" lvl="1" indent="-457200">
              <a:buFont typeface="+mj-lt"/>
              <a:buAutoNum type="arabicPeriod"/>
            </a:pPr>
            <a:r>
              <a:rPr lang="en-US" b="1" dirty="0" smtClean="0">
                <a:effectLst>
                  <a:outerShdw blurRad="38100" dist="38100" dir="2700000" algn="tl">
                    <a:srgbClr val="000000">
                      <a:alpha val="43137"/>
                    </a:srgbClr>
                  </a:outerShdw>
                </a:effectLst>
              </a:rPr>
              <a:t>What reasons does s/he give for his claim?</a:t>
            </a:r>
          </a:p>
          <a:p>
            <a:pPr marL="822960" lvl="1" indent="-457200">
              <a:buFont typeface="+mj-lt"/>
              <a:buAutoNum type="arabicPeriod"/>
            </a:pPr>
            <a:endParaRPr lang="en-US" b="1" dirty="0" smtClean="0">
              <a:effectLst>
                <a:outerShdw blurRad="38100" dist="38100" dir="2700000" algn="tl">
                  <a:srgbClr val="000000">
                    <a:alpha val="43137"/>
                  </a:srgbClr>
                </a:outerShdw>
              </a:effectLst>
            </a:endParaRPr>
          </a:p>
          <a:p>
            <a:pPr marL="822960" lvl="1" indent="-457200">
              <a:buFont typeface="+mj-lt"/>
              <a:buAutoNum type="arabicPeriod"/>
            </a:pPr>
            <a:r>
              <a:rPr lang="en-US" b="1" dirty="0" smtClean="0">
                <a:effectLst>
                  <a:outerShdw blurRad="38100" dist="38100" dir="2700000" algn="tl">
                    <a:srgbClr val="000000">
                      <a:alpha val="43137"/>
                    </a:srgbClr>
                  </a:outerShdw>
                </a:effectLst>
              </a:rPr>
              <a:t>What facts, quotations, evidence, or specific details does s/he give to support those reasons?</a:t>
            </a:r>
          </a:p>
          <a:p>
            <a:pPr marL="822960" lvl="1" indent="-457200">
              <a:buFont typeface="+mj-lt"/>
              <a:buAutoNum type="arabicPeriod"/>
            </a:pPr>
            <a:endParaRPr lang="en-US" b="1" dirty="0" smtClean="0">
              <a:effectLst>
                <a:outerShdw blurRad="38100" dist="38100" dir="2700000" algn="tl">
                  <a:srgbClr val="000000">
                    <a:alpha val="43137"/>
                  </a:srgbClr>
                </a:outerShdw>
              </a:effectLst>
            </a:endParaRPr>
          </a:p>
          <a:p>
            <a:pPr marL="822960" lvl="1" indent="-457200">
              <a:buFont typeface="+mj-lt"/>
              <a:buAutoNum type="arabicPeriod"/>
            </a:pPr>
            <a:r>
              <a:rPr lang="en-US" b="1" dirty="0" smtClean="0">
                <a:effectLst>
                  <a:outerShdw blurRad="38100" dist="38100" dir="2700000" algn="tl">
                    <a:srgbClr val="000000">
                      <a:alpha val="43137"/>
                    </a:srgbClr>
                  </a:outerShdw>
                </a:effectLst>
              </a:rPr>
              <a:t>Is there a counterclaim? What is it?</a:t>
            </a:r>
            <a:endParaRPr lang="en-US" b="1" dirty="0">
              <a:effectLst>
                <a:outerShdw blurRad="38100" dist="38100" dir="2700000" algn="tl">
                  <a:srgbClr val="000000">
                    <a:alpha val="43137"/>
                  </a:srgbClr>
                </a:outerShdw>
              </a:effectLst>
            </a:endParaRPr>
          </a:p>
        </p:txBody>
      </p:sp>
      <p:sp>
        <p:nvSpPr>
          <p:cNvPr id="3" name="Title 2"/>
          <p:cNvSpPr>
            <a:spLocks noGrp="1"/>
          </p:cNvSpPr>
          <p:nvPr>
            <p:ph type="title"/>
          </p:nvPr>
        </p:nvSpPr>
        <p:spPr/>
        <p:txBody>
          <a:bodyPr>
            <a:normAutofit/>
          </a:bodyPr>
          <a:lstStyle/>
          <a:p>
            <a:pPr algn="ctr"/>
            <a:r>
              <a:rPr lang="en-US" sz="4400" dirty="0" smtClean="0">
                <a:solidFill>
                  <a:schemeClr val="tx1"/>
                </a:solidFill>
                <a:effectLst>
                  <a:outerShdw blurRad="38100" dist="38100" dir="2700000" algn="tl">
                    <a:srgbClr val="000000">
                      <a:alpha val="43137"/>
                    </a:srgbClr>
                  </a:outerShdw>
                </a:effectLst>
              </a:rPr>
              <a:t>Analyzing Arguments</a:t>
            </a:r>
            <a:endParaRPr lang="en-US" sz="44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0854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Jigsaw design templat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lumMod val="50000"/>
            </a:schemeClr>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Jigsaw design template" id="{14C4544E-5D6E-4A0E-A4F6-43B5568F88FA}" vid="{794A1C51-6A02-405C-B010-53747BB716D8}"/>
    </a:ext>
  </a:extLst>
</a:theme>
</file>

<file path=ppt/theme/theme2.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722232B-9DED-49EA-BCCA-813199E056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Jigsaw design slides</Template>
  <TotalTime>0</TotalTime>
  <Words>522</Words>
  <Application>Microsoft Office PowerPoint</Application>
  <PresentationFormat>Custom</PresentationFormat>
  <Paragraphs>61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Euphemia</vt:lpstr>
      <vt:lpstr>Times New Roman</vt:lpstr>
      <vt:lpstr>Jigsaw design template</vt:lpstr>
      <vt:lpstr>Argumentative Essay</vt:lpstr>
      <vt:lpstr>What is an argument?</vt:lpstr>
      <vt:lpstr>Argument vs. Persuasion</vt:lpstr>
      <vt:lpstr>Key terms for Argumentation</vt:lpstr>
      <vt:lpstr>Key terms for Argumentation</vt:lpstr>
      <vt:lpstr>Put Terms into Practice</vt:lpstr>
      <vt:lpstr>Put Terms into Practice</vt:lpstr>
      <vt:lpstr>Analyzing Arguments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2016-10-21T22:00:07Z</dcterms:created>
  <dcterms:modified xsi:type="dcterms:W3CDTF">2016-10-24T15:11:35Z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TC034605279991</vt:lpwstr>
  </property>
</Properties>
</file>